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sldIdLst>
    <p:sldId id="256" r:id="rId2"/>
    <p:sldId id="311" r:id="rId3"/>
    <p:sldId id="312" r:id="rId4"/>
    <p:sldId id="313" r:id="rId5"/>
    <p:sldId id="315" r:id="rId6"/>
    <p:sldId id="316" r:id="rId7"/>
    <p:sldId id="317" r:id="rId8"/>
    <p:sldId id="318" r:id="rId9"/>
    <p:sldId id="321" r:id="rId10"/>
    <p:sldId id="323" r:id="rId11"/>
    <p:sldId id="335" r:id="rId12"/>
    <p:sldId id="324" r:id="rId13"/>
    <p:sldId id="322" r:id="rId14"/>
    <p:sldId id="325" r:id="rId15"/>
    <p:sldId id="326" r:id="rId16"/>
    <p:sldId id="260" r:id="rId17"/>
    <p:sldId id="261" r:id="rId18"/>
    <p:sldId id="265" r:id="rId19"/>
    <p:sldId id="328" r:id="rId20"/>
    <p:sldId id="329" r:id="rId21"/>
    <p:sldId id="267" r:id="rId22"/>
    <p:sldId id="268" r:id="rId23"/>
    <p:sldId id="269" r:id="rId24"/>
    <p:sldId id="270" r:id="rId25"/>
    <p:sldId id="271" r:id="rId26"/>
    <p:sldId id="272" r:id="rId27"/>
    <p:sldId id="273" r:id="rId28"/>
    <p:sldId id="274" r:id="rId29"/>
    <p:sldId id="275" r:id="rId30"/>
    <p:sldId id="276" r:id="rId31"/>
    <p:sldId id="277" r:id="rId32"/>
    <p:sldId id="278" r:id="rId33"/>
    <p:sldId id="330" r:id="rId34"/>
    <p:sldId id="331" r:id="rId35"/>
    <p:sldId id="332" r:id="rId36"/>
    <p:sldId id="333" r:id="rId37"/>
    <p:sldId id="336" r:id="rId38"/>
    <p:sldId id="337" r:id="rId39"/>
    <p:sldId id="338" r:id="rId40"/>
    <p:sldId id="339" r:id="rId41"/>
    <p:sldId id="341" r:id="rId42"/>
    <p:sldId id="342" r:id="rId43"/>
    <p:sldId id="343" r:id="rId44"/>
    <p:sldId id="287" r:id="rId45"/>
    <p:sldId id="288" r:id="rId46"/>
    <p:sldId id="289" r:id="rId47"/>
    <p:sldId id="346" r:id="rId48"/>
    <p:sldId id="290" r:id="rId49"/>
    <p:sldId id="345" r:id="rId50"/>
    <p:sldId id="291" r:id="rId51"/>
    <p:sldId id="347" r:id="rId52"/>
    <p:sldId id="295" r:id="rId53"/>
    <p:sldId id="296" r:id="rId54"/>
    <p:sldId id="297" r:id="rId55"/>
    <p:sldId id="298" r:id="rId56"/>
    <p:sldId id="348" r:id="rId57"/>
    <p:sldId id="349" r:id="rId58"/>
    <p:sldId id="300" r:id="rId59"/>
    <p:sldId id="350" r:id="rId60"/>
    <p:sldId id="351" r:id="rId61"/>
    <p:sldId id="303" r:id="rId62"/>
    <p:sldId id="304" r:id="rId63"/>
    <p:sldId id="305" r:id="rId64"/>
    <p:sldId id="352" r:id="rId65"/>
    <p:sldId id="307" r:id="rId66"/>
    <p:sldId id="353" r:id="rId67"/>
    <p:sldId id="354" r:id="rId68"/>
    <p:sldId id="355" r:id="rId69"/>
    <p:sldId id="356" r:id="rId70"/>
    <p:sldId id="357" r:id="rId71"/>
    <p:sldId id="358" r:id="rId72"/>
    <p:sldId id="359" r:id="rId73"/>
    <p:sldId id="360" r:id="rId74"/>
    <p:sldId id="361" r:id="rId75"/>
    <p:sldId id="362" r:id="rId76"/>
    <p:sldId id="363" r:id="rId77"/>
    <p:sldId id="364" r:id="rId78"/>
    <p:sldId id="365" r:id="rId79"/>
    <p:sldId id="366" r:id="rId80"/>
    <p:sldId id="367" r:id="rId81"/>
    <p:sldId id="369" r:id="rId82"/>
    <p:sldId id="370" r:id="rId83"/>
    <p:sldId id="371" r:id="rId84"/>
    <p:sldId id="372" r:id="rId85"/>
    <p:sldId id="373" r:id="rId86"/>
    <p:sldId id="374" r:id="rId87"/>
    <p:sldId id="375" r:id="rId88"/>
    <p:sldId id="380" r:id="rId89"/>
    <p:sldId id="381" r:id="rId90"/>
    <p:sldId id="376" r:id="rId91"/>
    <p:sldId id="377" r:id="rId92"/>
    <p:sldId id="378" r:id="rId93"/>
    <p:sldId id="383" r:id="rId94"/>
    <p:sldId id="382" r:id="rId95"/>
    <p:sldId id="379" r:id="rId96"/>
    <p:sldId id="386" r:id="rId97"/>
    <p:sldId id="387" r:id="rId98"/>
    <p:sldId id="385" r:id="rId99"/>
    <p:sldId id="384" r:id="rId100"/>
  </p:sldIdLst>
  <p:sldSz cx="10691813" cy="7561263"/>
  <p:notesSz cx="10234613" cy="7104063"/>
  <p:embeddedFontLst>
    <p:embeddedFont>
      <p:font typeface="CIDFont+F5" panose="05000000000000000000" charset="2"/>
      <p:regular r:id="rId101"/>
    </p:embeddedFont>
    <p:embeddedFont>
      <p:font typeface="CIDFont+F2" panose="020B0604020202020204" charset="0"/>
      <p:regular r:id="rId102"/>
    </p:embeddedFont>
    <p:embeddedFont>
      <p:font typeface="Calibri" panose="020F0502020204030204" pitchFamily="34" charset="0"/>
      <p:regular r:id="rId103"/>
      <p:bold r:id="rId104"/>
      <p:italic r:id="rId105"/>
      <p:boldItalic r:id="rId106"/>
    </p:embeddedFont>
    <p:embeddedFont>
      <p:font typeface="CIDFont+F1" panose="020B0604020202020204" charset="0"/>
      <p:regular r:id="rId107"/>
    </p:embeddedFont>
    <p:embeddedFont>
      <p:font typeface="CIDFont+F6" panose="020B0604020202020204" charset="0"/>
      <p:bold r:id="rId108"/>
    </p:embeddedFont>
    <p:embeddedFont>
      <p:font typeface="CIDFont+F3" panose="020B0604020202020204" charset="0"/>
      <p:bold r:id="rId109"/>
    </p:embeddedFont>
  </p:embeddedFontLst>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0" d="100"/>
          <a:sy n="60" d="100"/>
        </p:scale>
        <p:origin x="1168"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07" Type="http://schemas.openxmlformats.org/officeDocument/2006/relationships/font" Target="fonts/font7.fntdata"/><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font" Target="fonts/font2.fntdata"/><Relationship Id="rId110"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font" Target="fonts/font5.fntdata"/><Relationship Id="rId113"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font" Target="fonts/font3.fntdata"/><Relationship Id="rId108" Type="http://schemas.openxmlformats.org/officeDocument/2006/relationships/font" Target="fonts/font8.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font" Target="fonts/font6.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font" Target="fonts/font9.fntdata"/><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font" Target="fonts/font4.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txStyles>
    <p:titleStyle/>
    <p:bodyStyle/>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Freeform 100"/>
          <p:cNvSpPr/>
          <p:nvPr/>
        </p:nvSpPr>
        <p:spPr>
          <a:xfrm flipV="1">
            <a:off x="0" y="772668"/>
            <a:ext cx="10692384" cy="6013703"/>
          </a:xfrm>
          <a:custGeom>
            <a:avLst/>
            <a:gdLst/>
            <a:ahLst/>
            <a:cxnLst/>
            <a:rect l="0" t="0" r="0" b="0"/>
            <a:pathLst>
              <a:path w="14256512" h="8018271">
                <a:moveTo>
                  <a:pt x="0" y="8018271"/>
                </a:moveTo>
                <a:lnTo>
                  <a:pt x="14256512" y="8018271"/>
                </a:lnTo>
                <a:lnTo>
                  <a:pt x="14256512" y="0"/>
                </a:lnTo>
                <a:lnTo>
                  <a:pt x="0" y="0"/>
                </a:lnTo>
                <a:close/>
                <a:moveTo>
                  <a:pt x="1030224" y="9048495"/>
                </a:moveTo>
              </a:path>
            </a:pathLst>
          </a:custGeom>
          <a:solidFill>
            <a:srgbClr val="FFFFFF">
              <a:alpha val="10000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101" name="Freeform 101"/>
          <p:cNvSpPr/>
          <p:nvPr/>
        </p:nvSpPr>
        <p:spPr>
          <a:xfrm flipV="1">
            <a:off x="0" y="772668"/>
            <a:ext cx="10692384" cy="729995"/>
          </a:xfrm>
          <a:custGeom>
            <a:avLst/>
            <a:gdLst/>
            <a:ahLst/>
            <a:cxnLst/>
            <a:rect l="0" t="0" r="0" b="0"/>
            <a:pathLst>
              <a:path w="14256512" h="973327">
                <a:moveTo>
                  <a:pt x="0" y="973327"/>
                </a:moveTo>
                <a:lnTo>
                  <a:pt x="14256512" y="973327"/>
                </a:lnTo>
                <a:lnTo>
                  <a:pt x="14256512" y="0"/>
                </a:lnTo>
                <a:lnTo>
                  <a:pt x="0" y="0"/>
                </a:lnTo>
                <a:close/>
                <a:moveTo>
                  <a:pt x="1030224" y="2003551"/>
                </a:moveTo>
              </a:path>
            </a:pathLst>
          </a:custGeom>
          <a:solidFill>
            <a:srgbClr val="FFC000">
              <a:alpha val="10000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102" name="Rectangle 102"/>
          <p:cNvSpPr/>
          <p:nvPr/>
        </p:nvSpPr>
        <p:spPr>
          <a:xfrm>
            <a:off x="3389271" y="868038"/>
            <a:ext cx="4007738" cy="509978"/>
          </a:xfrm>
          <a:prstGeom prst="rect">
            <a:avLst/>
          </a:prstGeom>
        </p:spPr>
        <p:txBody>
          <a:bodyPr wrap="none" lIns="0" tIns="0" rIns="0" bIns="0">
            <a:spAutoFit/>
          </a:bodyPr>
          <a:lstStyle/>
          <a:p>
            <a:pPr marL="0"/>
            <a:r>
              <a:rPr lang="en-US" sz="3503" b="0" i="0" spc="0" baseline="0" dirty="0">
                <a:latin typeface="CIDFont+F1"/>
              </a:rPr>
              <a:t>Di</a:t>
            </a:r>
            <a:r>
              <a:rPr lang="en-US" sz="3503" b="0" i="0" spc="-39" baseline="0" dirty="0">
                <a:latin typeface="CIDFont+F1"/>
              </a:rPr>
              <a:t>s</a:t>
            </a:r>
            <a:r>
              <a:rPr lang="en-US" sz="3503" b="0" i="0" spc="-15" baseline="0" dirty="0">
                <a:latin typeface="CIDFont+F1"/>
              </a:rPr>
              <a:t>t</a:t>
            </a:r>
            <a:r>
              <a:rPr lang="en-US" sz="3503" b="0" i="0" spc="0" baseline="0" dirty="0">
                <a:latin typeface="CIDFont+F1"/>
              </a:rPr>
              <a:t>ri</a:t>
            </a:r>
            <a:r>
              <a:rPr lang="en-US" sz="3503" b="0" i="0" spc="-18" baseline="0" dirty="0">
                <a:latin typeface="CIDFont+F1"/>
              </a:rPr>
              <a:t>b</a:t>
            </a:r>
            <a:r>
              <a:rPr lang="en-US" sz="3503" b="0" i="0" spc="0" baseline="0" dirty="0">
                <a:latin typeface="CIDFont+F1"/>
              </a:rPr>
              <a:t>u</a:t>
            </a:r>
            <a:r>
              <a:rPr lang="en-US" sz="3503" b="0" i="0" spc="-15" baseline="0" dirty="0">
                <a:latin typeface="CIDFont+F1"/>
              </a:rPr>
              <a:t>t</a:t>
            </a:r>
            <a:r>
              <a:rPr lang="en-US" sz="3503" b="0" i="0" spc="0" baseline="0" dirty="0">
                <a:latin typeface="CIDFont+F1"/>
              </a:rPr>
              <a:t>ion</a:t>
            </a:r>
            <a:r>
              <a:rPr lang="en-US" sz="3503" b="0" i="0" spc="-22" baseline="0" dirty="0">
                <a:latin typeface="CIDFont+F1"/>
              </a:rPr>
              <a:t> </a:t>
            </a:r>
            <a:r>
              <a:rPr lang="en-US" sz="3503" b="0" i="0" spc="0" baseline="0" dirty="0">
                <a:latin typeface="CIDFont+F1"/>
              </a:rPr>
              <a:t>d</a:t>
            </a:r>
            <a:r>
              <a:rPr lang="en-US" sz="3503" b="0" i="0" spc="-277" baseline="0" dirty="0">
                <a:latin typeface="CIDFont+F1"/>
              </a:rPr>
              <a:t>’</a:t>
            </a:r>
            <a:r>
              <a:rPr lang="en-US" sz="3503" b="0" i="0" spc="0" baseline="0" dirty="0">
                <a:latin typeface="CIDFont+F1"/>
              </a:rPr>
              <a:t>é</a:t>
            </a:r>
            <a:r>
              <a:rPr lang="en-US" sz="3503" b="0" i="0" spc="-18" baseline="0" dirty="0">
                <a:latin typeface="CIDFont+F1"/>
              </a:rPr>
              <a:t>n</a:t>
            </a:r>
            <a:r>
              <a:rPr lang="en-US" sz="3503" b="0" i="0" spc="0" baseline="0" dirty="0">
                <a:latin typeface="CIDFont+F1"/>
              </a:rPr>
              <a:t>e</a:t>
            </a:r>
            <a:r>
              <a:rPr lang="en-US" sz="3503" b="0" i="0" spc="-29" baseline="0" dirty="0">
                <a:latin typeface="CIDFont+F1"/>
              </a:rPr>
              <a:t>r</a:t>
            </a:r>
            <a:r>
              <a:rPr lang="en-US" sz="3503" b="0" i="0" spc="0" baseline="0" dirty="0">
                <a:latin typeface="CIDFont+F1"/>
              </a:rPr>
              <a:t>g</a:t>
            </a:r>
            <a:r>
              <a:rPr lang="en-US" sz="3503" b="0" i="0" spc="-32" baseline="0" dirty="0">
                <a:latin typeface="CIDFont+F1"/>
              </a:rPr>
              <a:t>i</a:t>
            </a:r>
            <a:r>
              <a:rPr lang="en-US" sz="3503" b="0" i="0" spc="0" baseline="0" dirty="0">
                <a:latin typeface="CIDFont+F1"/>
              </a:rPr>
              <a:t>e </a:t>
            </a:r>
          </a:p>
        </p:txBody>
      </p:sp>
      <p:sp>
        <p:nvSpPr>
          <p:cNvPr id="104" name="Rectangle 104"/>
          <p:cNvSpPr/>
          <p:nvPr/>
        </p:nvSpPr>
        <p:spPr>
          <a:xfrm>
            <a:off x="6425171" y="6388703"/>
            <a:ext cx="3183678" cy="230537"/>
          </a:xfrm>
          <a:prstGeom prst="rect">
            <a:avLst/>
          </a:prstGeom>
        </p:spPr>
        <p:txBody>
          <a:bodyPr wrap="none" lIns="0" tIns="0" rIns="0" bIns="0">
            <a:spAutoFit/>
          </a:bodyPr>
          <a:lstStyle/>
          <a:p>
            <a:pPr marL="0"/>
            <a:r>
              <a:rPr lang="en-US" sz="1583" b="0" i="0" spc="0" baseline="0" dirty="0">
                <a:latin typeface="CIDFont+F1"/>
              </a:rPr>
              <a:t>P</a:t>
            </a:r>
            <a:r>
              <a:rPr lang="en-US" sz="1583" b="0" i="0" spc="-29" baseline="0" dirty="0">
                <a:latin typeface="CIDFont+F1"/>
              </a:rPr>
              <a:t>r</a:t>
            </a:r>
            <a:r>
              <a:rPr lang="en-US" sz="1583" b="0" i="0" spc="0" baseline="0" dirty="0">
                <a:latin typeface="CIDFont+F1"/>
              </a:rPr>
              <a:t>esen</a:t>
            </a:r>
            <a:r>
              <a:rPr lang="en-US" sz="1583" b="0" i="0" spc="-23" baseline="0" dirty="0">
                <a:latin typeface="CIDFont+F1"/>
              </a:rPr>
              <a:t>t</a:t>
            </a:r>
            <a:r>
              <a:rPr lang="en-US" sz="1583" b="0" i="0" spc="0" baseline="0" dirty="0">
                <a:latin typeface="CIDFont+F1"/>
              </a:rPr>
              <a:t>er</a:t>
            </a:r>
            <a:r>
              <a:rPr lang="en-US" sz="1583" b="0" i="0" spc="-26" baseline="0" dirty="0">
                <a:latin typeface="CIDFont+F1"/>
              </a:rPr>
              <a:t> </a:t>
            </a:r>
            <a:r>
              <a:rPr lang="en-US" sz="1583" b="0" i="0" spc="0" baseline="0" dirty="0">
                <a:latin typeface="CIDFont+F1"/>
              </a:rPr>
              <a:t>pa</a:t>
            </a:r>
            <a:r>
              <a:rPr lang="en-US" sz="1583" b="0" i="0" spc="-13" baseline="0" dirty="0">
                <a:latin typeface="CIDFont+F1"/>
              </a:rPr>
              <a:t>r</a:t>
            </a:r>
            <a:r>
              <a:rPr lang="en-US" sz="1583" b="0" i="0" spc="0" baseline="0" dirty="0">
                <a:latin typeface="CIDFont+F1"/>
              </a:rPr>
              <a:t> </a:t>
            </a:r>
            <a:r>
              <a:rPr lang="en-US" sz="1583" b="0" i="0" spc="-15" baseline="0" dirty="0">
                <a:latin typeface="CIDFont+F1"/>
              </a:rPr>
              <a:t>Ka</a:t>
            </a:r>
            <a:r>
              <a:rPr lang="en-US" sz="1583" b="0" i="0" spc="0" baseline="0" dirty="0">
                <a:latin typeface="CIDFont+F1"/>
              </a:rPr>
              <a:t>mb</a:t>
            </a:r>
            <a:r>
              <a:rPr lang="en-US" sz="1583" b="0" i="0" spc="-23" baseline="0" dirty="0">
                <a:latin typeface="CIDFont+F1"/>
              </a:rPr>
              <a:t>w</a:t>
            </a:r>
            <a:r>
              <a:rPr lang="en-US" sz="1583" b="0" i="0" spc="0" baseline="0" dirty="0">
                <a:latin typeface="CIDFont+F1"/>
              </a:rPr>
              <a:t>ole </a:t>
            </a:r>
            <a:r>
              <a:rPr lang="en-US" sz="1583" b="0" i="0" spc="-154" baseline="0" dirty="0">
                <a:latin typeface="CIDFont+F1"/>
              </a:rPr>
              <a:t>T</a:t>
            </a:r>
            <a:r>
              <a:rPr lang="en-US" sz="1583" b="0" i="0" spc="0" baseline="0" dirty="0">
                <a:latin typeface="CIDFont+F1"/>
              </a:rPr>
              <a:t>ou</a:t>
            </a:r>
            <a:r>
              <a:rPr lang="en-US" sz="1583" b="0" i="0" spc="-13" baseline="0" dirty="0">
                <a:latin typeface="CIDFont+F1"/>
              </a:rPr>
              <a:t>r</a:t>
            </a:r>
            <a:r>
              <a:rPr lang="en-US" sz="1583" b="0" i="0" spc="0" baseline="0" dirty="0">
                <a:latin typeface="CIDFont+F1"/>
              </a:rPr>
              <a:t>o G</a:t>
            </a:r>
            <a:r>
              <a:rPr lang="en-US" sz="1583" b="0" i="0" spc="-15" baseline="0" dirty="0">
                <a:latin typeface="CIDFont+F1"/>
              </a:rPr>
              <a:t>a</a:t>
            </a:r>
            <a:r>
              <a:rPr lang="en-US" sz="1583" b="0" i="0" spc="0" baseline="0" dirty="0">
                <a:latin typeface="CIDFont+F1"/>
              </a:rPr>
              <a:t>ston </a:t>
            </a:r>
          </a:p>
        </p:txBody>
      </p:sp>
      <p:sp>
        <p:nvSpPr>
          <p:cNvPr id="105" name="Rectangle 105"/>
          <p:cNvSpPr/>
          <p:nvPr/>
        </p:nvSpPr>
        <p:spPr>
          <a:xfrm>
            <a:off x="330267" y="2271538"/>
            <a:ext cx="10031849" cy="777136"/>
          </a:xfrm>
          <a:prstGeom prst="rect">
            <a:avLst/>
          </a:prstGeom>
        </p:spPr>
        <p:txBody>
          <a:bodyPr wrap="none" lIns="0" tIns="0" rIns="0" bIns="0">
            <a:spAutoFit/>
          </a:bodyPr>
          <a:lstStyle/>
          <a:p>
            <a:pPr marL="0"/>
            <a:r>
              <a:rPr lang="en-US" sz="2460" b="0" i="0" spc="722" baseline="0" dirty="0">
                <a:latin typeface="CIDFont+F2"/>
              </a:rPr>
              <a:t>•</a:t>
            </a:r>
            <a:r>
              <a:rPr lang="en-US" sz="2800" b="0" i="0" spc="-173" baseline="0" dirty="0">
                <a:latin typeface="CIDFont+F1"/>
              </a:rPr>
              <a:t>L</a:t>
            </a:r>
            <a:r>
              <a:rPr lang="en-US" sz="2800" b="0" i="0" spc="-170" baseline="0" dirty="0">
                <a:latin typeface="CIDFont+F1"/>
              </a:rPr>
              <a:t>’</a:t>
            </a:r>
            <a:r>
              <a:rPr lang="en-US" sz="2800" b="0" i="0" spc="-18" baseline="0" dirty="0">
                <a:latin typeface="CIDFont+F1"/>
              </a:rPr>
              <a:t>é</a:t>
            </a:r>
            <a:r>
              <a:rPr lang="en-US" sz="2800" b="0" i="0" spc="0" baseline="0" dirty="0">
                <a:latin typeface="CIDFont+F1"/>
              </a:rPr>
              <a:t>lectrici</a:t>
            </a:r>
            <a:r>
              <a:rPr lang="en-US" sz="2800" b="0" i="0" spc="-35" baseline="0" dirty="0">
                <a:latin typeface="CIDFont+F1"/>
              </a:rPr>
              <a:t>t</a:t>
            </a:r>
            <a:r>
              <a:rPr lang="en-US" sz="2800" b="0" i="0" spc="0" baseline="0" dirty="0">
                <a:latin typeface="CIDFont+F1"/>
              </a:rPr>
              <a:t>é</a:t>
            </a:r>
            <a:r>
              <a:rPr lang="en-US" sz="2800" b="0" i="0" spc="-15" baseline="0" dirty="0">
                <a:latin typeface="CIDFont+F1"/>
              </a:rPr>
              <a:t> </a:t>
            </a:r>
            <a:r>
              <a:rPr lang="en-US" sz="2800" b="0" i="0" spc="0" baseline="0" dirty="0">
                <a:latin typeface="CIDFont+F1"/>
              </a:rPr>
              <a:t>c</a:t>
            </a:r>
            <a:r>
              <a:rPr lang="en-US" sz="2800" b="0" i="0" spc="-23" baseline="0" dirty="0">
                <a:latin typeface="CIDFont+F1"/>
              </a:rPr>
              <a:t>i</a:t>
            </a:r>
            <a:r>
              <a:rPr lang="en-US" sz="2800" b="0" i="0" spc="-20" baseline="0" dirty="0">
                <a:latin typeface="CIDFont+F1"/>
              </a:rPr>
              <a:t>r</a:t>
            </a:r>
            <a:r>
              <a:rPr lang="en-US" sz="2800" b="0" i="0" spc="0" baseline="0" dirty="0">
                <a:latin typeface="CIDFont+F1"/>
              </a:rPr>
              <a:t>cu</a:t>
            </a:r>
            <a:r>
              <a:rPr lang="en-US" sz="2800" b="0" i="0" spc="-23" baseline="0" dirty="0">
                <a:latin typeface="CIDFont+F1"/>
              </a:rPr>
              <a:t>l</a:t>
            </a:r>
            <a:r>
              <a:rPr lang="en-US" sz="2800" b="0" i="0" spc="0" baseline="0" dirty="0">
                <a:latin typeface="CIDFont+F1"/>
              </a:rPr>
              <a:t>e</a:t>
            </a:r>
            <a:r>
              <a:rPr lang="en-US" sz="2800" b="0" i="0" spc="-40" baseline="0" dirty="0">
                <a:latin typeface="CIDFont+F1"/>
              </a:rPr>
              <a:t> </a:t>
            </a:r>
            <a:r>
              <a:rPr lang="en-US" sz="2800" b="0" i="0" spc="0" baseline="0" dirty="0">
                <a:latin typeface="CIDFont+F1"/>
              </a:rPr>
              <a:t>d</a:t>
            </a:r>
            <a:r>
              <a:rPr lang="en-US" sz="2800" b="0" i="0" spc="-18" baseline="0" dirty="0">
                <a:latin typeface="CIDFont+F1"/>
              </a:rPr>
              <a:t>e</a:t>
            </a:r>
            <a:r>
              <a:rPr lang="en-US" sz="2800" b="0" i="0" spc="0" baseline="0" dirty="0">
                <a:latin typeface="CIDFont+F1"/>
              </a:rPr>
              <a:t>puis</a:t>
            </a:r>
            <a:r>
              <a:rPr lang="en-US" sz="2800" b="0" i="0" spc="-15" baseline="0" dirty="0">
                <a:latin typeface="CIDFont+F1"/>
              </a:rPr>
              <a:t> </a:t>
            </a:r>
            <a:r>
              <a:rPr lang="en-US" sz="2800" b="0" i="0" spc="0" baseline="0" dirty="0">
                <a:latin typeface="CIDFont+F1"/>
              </a:rPr>
              <a:t>l</a:t>
            </a:r>
            <a:r>
              <a:rPr lang="en-US" sz="2800" b="0" i="0" spc="-18" baseline="0" dirty="0">
                <a:latin typeface="CIDFont+F1"/>
              </a:rPr>
              <a:t>e</a:t>
            </a:r>
            <a:r>
              <a:rPr lang="en-US" sz="2800" b="0" i="0" spc="0" baseline="0" dirty="0">
                <a:latin typeface="CIDFont+F1"/>
              </a:rPr>
              <a:t> li</a:t>
            </a:r>
            <a:r>
              <a:rPr lang="en-US" sz="2800" b="0" i="0" spc="-18" baseline="0" dirty="0">
                <a:latin typeface="CIDFont+F1"/>
              </a:rPr>
              <a:t>e</a:t>
            </a:r>
            <a:r>
              <a:rPr lang="en-US" sz="2800" b="0" i="0" spc="0" baseline="0" dirty="0">
                <a:latin typeface="CIDFont+F1"/>
              </a:rPr>
              <a:t>u</a:t>
            </a:r>
            <a:r>
              <a:rPr lang="en-US" sz="2800" b="0" i="0" spc="-15" baseline="0" dirty="0">
                <a:latin typeface="CIDFont+F1"/>
              </a:rPr>
              <a:t> </a:t>
            </a:r>
            <a:r>
              <a:rPr lang="en-US" sz="2800" b="0" i="0" spc="0" baseline="0" dirty="0">
                <a:latin typeface="CIDFont+F1"/>
              </a:rPr>
              <a:t>o</a:t>
            </a:r>
            <a:r>
              <a:rPr lang="en-US" sz="2800" b="0" i="0" spc="-13" baseline="0" dirty="0">
                <a:latin typeface="CIDFont+F1"/>
              </a:rPr>
              <a:t>ù</a:t>
            </a:r>
            <a:r>
              <a:rPr lang="en-US" sz="2800" b="0" i="0" spc="0" baseline="0" dirty="0">
                <a:latin typeface="CIDFont+F1"/>
              </a:rPr>
              <a:t> e</a:t>
            </a:r>
            <a:r>
              <a:rPr lang="en-US" sz="2800" b="0" i="0" spc="-23" baseline="0" dirty="0">
                <a:latin typeface="CIDFont+F1"/>
              </a:rPr>
              <a:t>l</a:t>
            </a:r>
            <a:r>
              <a:rPr lang="en-US" sz="2800" b="0" i="0" spc="0" baseline="0" dirty="0">
                <a:latin typeface="CIDFont+F1"/>
              </a:rPr>
              <a:t>le</a:t>
            </a:r>
            <a:r>
              <a:rPr lang="en-US" sz="2800" b="0" i="0" spc="-15" baseline="0" dirty="0">
                <a:latin typeface="CIDFont+F1"/>
              </a:rPr>
              <a:t> </a:t>
            </a:r>
            <a:r>
              <a:rPr lang="en-US" sz="2800" b="0" i="0" spc="-18" baseline="0" dirty="0">
                <a:latin typeface="CIDFont+F1"/>
              </a:rPr>
              <a:t>e</a:t>
            </a:r>
            <a:r>
              <a:rPr lang="en-US" sz="2800" b="0" i="0" spc="-28" baseline="0" dirty="0">
                <a:latin typeface="CIDFont+F1"/>
              </a:rPr>
              <a:t>s</a:t>
            </a:r>
            <a:r>
              <a:rPr lang="en-US" sz="2800" b="0" i="0" spc="0" baseline="0" dirty="0">
                <a:latin typeface="CIDFont+F1"/>
              </a:rPr>
              <a:t>t</a:t>
            </a:r>
            <a:r>
              <a:rPr lang="en-US" sz="2800" b="0" i="0" spc="-15" baseline="0" dirty="0">
                <a:latin typeface="CIDFont+F1"/>
              </a:rPr>
              <a:t> </a:t>
            </a:r>
            <a:r>
              <a:rPr lang="en-US" sz="2800" b="0" i="0" spc="-37" baseline="0" dirty="0">
                <a:latin typeface="CIDFont+F1"/>
              </a:rPr>
              <a:t>f</a:t>
            </a:r>
            <a:r>
              <a:rPr lang="en-US" sz="2800" b="0" i="0" spc="0" baseline="0" dirty="0">
                <a:latin typeface="CIDFont+F1"/>
              </a:rPr>
              <a:t>ab</a:t>
            </a:r>
            <a:r>
              <a:rPr lang="en-US" sz="2800" b="0" i="0" spc="-20" baseline="0" dirty="0">
                <a:latin typeface="CIDFont+F1"/>
              </a:rPr>
              <a:t>r</a:t>
            </a:r>
            <a:r>
              <a:rPr lang="en-US" sz="2800" b="0" i="0" spc="0" baseline="0" dirty="0">
                <a:latin typeface="CIDFont+F1"/>
              </a:rPr>
              <a:t>iqu</a:t>
            </a:r>
            <a:r>
              <a:rPr lang="en-US" sz="2800" b="0" i="0" spc="-18" baseline="0" dirty="0">
                <a:latin typeface="CIDFont+F1"/>
              </a:rPr>
              <a:t>é</a:t>
            </a:r>
            <a:r>
              <a:rPr lang="en-US" sz="2800" b="0" i="0" spc="0" baseline="0" dirty="0">
                <a:latin typeface="CIDFont+F1"/>
              </a:rPr>
              <a:t>e</a:t>
            </a:r>
            <a:r>
              <a:rPr lang="en-US" sz="2800" b="0" i="0" spc="-15" baseline="0" dirty="0">
                <a:latin typeface="CIDFont+F1"/>
              </a:rPr>
              <a:t> </a:t>
            </a:r>
            <a:r>
              <a:rPr lang="en-US" sz="2800" b="0" i="0" spc="0" baseline="0" dirty="0">
                <a:latin typeface="CIDFont+F1"/>
              </a:rPr>
              <a:t>jus</a:t>
            </a:r>
            <a:r>
              <a:rPr lang="en-US" sz="2800" b="0" i="0" spc="-13" baseline="0" dirty="0">
                <a:latin typeface="CIDFont+F1"/>
              </a:rPr>
              <a:t>q</a:t>
            </a:r>
            <a:r>
              <a:rPr lang="en-US" sz="2800" b="0" i="0" spc="0" baseline="0" dirty="0">
                <a:latin typeface="CIDFont+F1"/>
              </a:rPr>
              <a:t>u’</a:t>
            </a:r>
            <a:r>
              <a:rPr lang="en-US" sz="2800" b="0" i="0" spc="-15" baseline="0" dirty="0">
                <a:latin typeface="CIDFont+F1"/>
              </a:rPr>
              <a:t>  </a:t>
            </a:r>
            <a:r>
              <a:rPr lang="en-US" sz="2800" b="0" i="0" spc="0" baseline="0" dirty="0">
                <a:latin typeface="CIDFont+F1"/>
              </a:rPr>
              <a:t>à </a:t>
            </a:r>
          </a:p>
          <a:p>
            <a:pPr marL="201060">
              <a:lnSpc>
                <a:spcPts val="2652"/>
              </a:lnSpc>
            </a:pPr>
            <a:r>
              <a:rPr lang="en-US" sz="2800" b="0" i="0" spc="0" baseline="0" dirty="0">
                <a:latin typeface="CIDFont+F1"/>
              </a:rPr>
              <a:t>l</a:t>
            </a:r>
            <a:r>
              <a:rPr lang="en-US" sz="2800" b="0" i="0" spc="-170" baseline="0" dirty="0">
                <a:latin typeface="CIDFont+F1"/>
              </a:rPr>
              <a:t>’</a:t>
            </a:r>
            <a:r>
              <a:rPr lang="en-US" sz="2800" b="0" i="0" spc="0" baseline="0" dirty="0">
                <a:latin typeface="CIDFont+F1"/>
              </a:rPr>
              <a:t>e</a:t>
            </a:r>
            <a:r>
              <a:rPr lang="en-US" sz="2800" b="0" i="0" spc="-13" baseline="0" dirty="0">
                <a:latin typeface="CIDFont+F1"/>
              </a:rPr>
              <a:t>n</a:t>
            </a:r>
            <a:r>
              <a:rPr lang="en-US" sz="2800" b="0" i="0" spc="0" baseline="0" dirty="0">
                <a:latin typeface="CIDFont+F1"/>
              </a:rPr>
              <a:t>d</a:t>
            </a:r>
            <a:r>
              <a:rPr lang="en-US" sz="2800" b="0" i="0" spc="-45" baseline="0" dirty="0">
                <a:latin typeface="CIDFont+F1"/>
              </a:rPr>
              <a:t>r</a:t>
            </a:r>
            <a:r>
              <a:rPr lang="en-US" sz="2800" b="0" i="0" spc="0" baseline="0" dirty="0">
                <a:latin typeface="CIDFont+F1"/>
              </a:rPr>
              <a:t>oit</a:t>
            </a:r>
            <a:r>
              <a:rPr lang="en-US" sz="2800" b="0" i="0" spc="-40" baseline="0" dirty="0">
                <a:latin typeface="CIDFont+F1"/>
              </a:rPr>
              <a:t> </a:t>
            </a:r>
            <a:r>
              <a:rPr lang="en-US" sz="2800" b="0" i="0" spc="-18" baseline="0" dirty="0">
                <a:latin typeface="CIDFont+F1"/>
              </a:rPr>
              <a:t>o</a:t>
            </a:r>
            <a:r>
              <a:rPr lang="en-US" sz="2800" b="0" i="0" spc="0" baseline="0" dirty="0">
                <a:latin typeface="CIDFont+F1"/>
              </a:rPr>
              <a:t>ù e</a:t>
            </a:r>
            <a:r>
              <a:rPr lang="en-US" sz="2800" b="0" i="0" spc="-23" baseline="0" dirty="0">
                <a:latin typeface="CIDFont+F1"/>
              </a:rPr>
              <a:t>l</a:t>
            </a:r>
            <a:r>
              <a:rPr lang="en-US" sz="2800" b="0" i="0" spc="0" baseline="0" dirty="0">
                <a:latin typeface="CIDFont+F1"/>
              </a:rPr>
              <a:t>le</a:t>
            </a:r>
            <a:r>
              <a:rPr lang="en-US" sz="2800" b="0" i="0" spc="-15" baseline="0" dirty="0">
                <a:latin typeface="CIDFont+F1"/>
              </a:rPr>
              <a:t> </a:t>
            </a:r>
            <a:r>
              <a:rPr lang="en-US" sz="2800" b="0" i="0" spc="-18" baseline="0" dirty="0">
                <a:latin typeface="CIDFont+F1"/>
              </a:rPr>
              <a:t>e</a:t>
            </a:r>
            <a:r>
              <a:rPr lang="en-US" sz="2800" b="0" i="0" spc="-28" baseline="0" dirty="0">
                <a:latin typeface="CIDFont+F1"/>
              </a:rPr>
              <a:t>s</a:t>
            </a:r>
            <a:r>
              <a:rPr lang="en-US" sz="2800" b="0" i="0" spc="0" baseline="0" dirty="0">
                <a:latin typeface="CIDFont+F1"/>
              </a:rPr>
              <a:t>t</a:t>
            </a:r>
            <a:r>
              <a:rPr lang="en-US" sz="2800" b="0" i="0" spc="-15" baseline="0" dirty="0">
                <a:latin typeface="CIDFont+F1"/>
              </a:rPr>
              <a:t> </a:t>
            </a:r>
            <a:r>
              <a:rPr lang="en-US" sz="2800" b="0" i="0" spc="0" baseline="0" dirty="0">
                <a:latin typeface="CIDFont+F1"/>
              </a:rPr>
              <a:t>c</a:t>
            </a:r>
            <a:r>
              <a:rPr lang="en-US" sz="2800" b="0" i="0" spc="-18" baseline="0" dirty="0">
                <a:latin typeface="CIDFont+F1"/>
              </a:rPr>
              <a:t>o</a:t>
            </a:r>
            <a:r>
              <a:rPr lang="en-US" sz="2800" b="0" i="0" spc="0" baseline="0" dirty="0">
                <a:latin typeface="CIDFont+F1"/>
              </a:rPr>
              <a:t>nsomm</a:t>
            </a:r>
            <a:r>
              <a:rPr lang="en-US" sz="2800" b="0" i="0" spc="-18" baseline="0" dirty="0">
                <a:latin typeface="CIDFont+F1"/>
              </a:rPr>
              <a:t>é</a:t>
            </a:r>
            <a:r>
              <a:rPr lang="en-US" sz="2800" b="0" i="0" spc="0" baseline="0" dirty="0">
                <a:latin typeface="CIDFont+F1"/>
              </a:rPr>
              <a:t>e,</a:t>
            </a:r>
            <a:r>
              <a:rPr lang="en-US" sz="2800" b="0" i="0" spc="-15" baseline="0" dirty="0">
                <a:latin typeface="CIDFont+F1"/>
              </a:rPr>
              <a:t> </a:t>
            </a:r>
            <a:r>
              <a:rPr lang="en-US" sz="2800" b="0" i="0" spc="0" baseline="0" dirty="0">
                <a:latin typeface="CIDFont+F1"/>
              </a:rPr>
              <a:t>p</a:t>
            </a:r>
            <a:r>
              <a:rPr lang="en-US" sz="2800" b="0" i="0" spc="-23" baseline="0" dirty="0">
                <a:latin typeface="CIDFont+F1"/>
              </a:rPr>
              <a:t>a</a:t>
            </a:r>
            <a:r>
              <a:rPr lang="en-US" sz="2800" b="0" i="0" spc="0" baseline="0" dirty="0">
                <a:latin typeface="CIDFont+F1"/>
              </a:rPr>
              <a:t>r</a:t>
            </a:r>
            <a:r>
              <a:rPr lang="en-US" sz="2800" b="0" i="0" spc="-15" baseline="0" dirty="0">
                <a:latin typeface="CIDFont+F1"/>
              </a:rPr>
              <a:t> </a:t>
            </a:r>
            <a:r>
              <a:rPr lang="en-US" sz="2800" b="0" i="0" spc="0" baseline="0" dirty="0">
                <a:latin typeface="CIDFont+F1"/>
              </a:rPr>
              <a:t>l’i</a:t>
            </a:r>
            <a:r>
              <a:rPr lang="en-US" sz="2800" b="0" i="0" spc="-37" baseline="0" dirty="0">
                <a:latin typeface="CIDFont+F1"/>
              </a:rPr>
              <a:t>n</a:t>
            </a:r>
            <a:r>
              <a:rPr lang="en-US" sz="2800" b="0" i="0" spc="0" baseline="0" dirty="0">
                <a:latin typeface="CIDFont+F1"/>
              </a:rPr>
              <a:t>term</a:t>
            </a:r>
            <a:r>
              <a:rPr lang="en-US" sz="2800" b="0" i="0" spc="-18" baseline="0" dirty="0">
                <a:latin typeface="CIDFont+F1"/>
              </a:rPr>
              <a:t>é</a:t>
            </a:r>
            <a:r>
              <a:rPr lang="en-US" sz="2800" b="0" i="0" spc="-13" baseline="0" dirty="0">
                <a:latin typeface="CIDFont+F1"/>
              </a:rPr>
              <a:t>d</a:t>
            </a:r>
            <a:r>
              <a:rPr lang="en-US" sz="2800" b="0" i="0" spc="0" baseline="0" dirty="0">
                <a:latin typeface="CIDFont+F1"/>
              </a:rPr>
              <a:t>iai</a:t>
            </a:r>
            <a:r>
              <a:rPr lang="en-US" sz="2800" b="0" i="0" spc="-45" baseline="0" dirty="0">
                <a:latin typeface="CIDFont+F1"/>
              </a:rPr>
              <a:t>r</a:t>
            </a:r>
            <a:r>
              <a:rPr lang="en-US" sz="2800" b="0" i="0" spc="0" baseline="0" dirty="0">
                <a:latin typeface="CIDFont+F1"/>
              </a:rPr>
              <a:t>e</a:t>
            </a:r>
            <a:r>
              <a:rPr lang="en-US" sz="2800" b="0" i="0" spc="-40" baseline="0" dirty="0">
                <a:latin typeface="CIDFont+F1"/>
              </a:rPr>
              <a:t> </a:t>
            </a:r>
            <a:r>
              <a:rPr lang="en-US" sz="2800" b="0" i="0" spc="0" baseline="0" dirty="0">
                <a:latin typeface="CIDFont+F1"/>
              </a:rPr>
              <a:t>d</a:t>
            </a:r>
            <a:r>
              <a:rPr lang="en-US" sz="2800" b="0" i="0" spc="-47" baseline="0" dirty="0">
                <a:latin typeface="CIDFont+F1"/>
              </a:rPr>
              <a:t>’</a:t>
            </a:r>
            <a:r>
              <a:rPr lang="en-US" sz="2800" b="0" i="0" spc="-13" baseline="0" dirty="0">
                <a:latin typeface="CIDFont+F1"/>
              </a:rPr>
              <a:t>u</a:t>
            </a:r>
            <a:r>
              <a:rPr lang="en-US" sz="2800" b="0" i="0" spc="0" baseline="0" dirty="0">
                <a:latin typeface="CIDFont+F1"/>
              </a:rPr>
              <a:t>n</a:t>
            </a:r>
            <a:r>
              <a:rPr lang="en-US" sz="2800" b="0" i="0" spc="-15" baseline="0" dirty="0">
                <a:latin typeface="CIDFont+F1"/>
              </a:rPr>
              <a:t> </a:t>
            </a:r>
            <a:r>
              <a:rPr lang="en-US" sz="2800" b="0" i="0" spc="-45" baseline="0" dirty="0">
                <a:latin typeface="CIDFont+F1"/>
              </a:rPr>
              <a:t>r</a:t>
            </a:r>
            <a:r>
              <a:rPr lang="en-US" sz="2800" b="0" i="0" spc="0" baseline="0" dirty="0">
                <a:latin typeface="CIDFont+F1"/>
              </a:rPr>
              <a:t>ése</a:t>
            </a:r>
            <a:r>
              <a:rPr lang="en-US" sz="2800" b="0" i="0" spc="-23" baseline="0" dirty="0">
                <a:latin typeface="CIDFont+F1"/>
              </a:rPr>
              <a:t>a</a:t>
            </a:r>
            <a:r>
              <a:rPr lang="en-US" sz="2800" b="0" i="0" spc="0" baseline="0" dirty="0">
                <a:latin typeface="CIDFont+F1"/>
              </a:rPr>
              <a:t>u </a:t>
            </a:r>
            <a:r>
              <a:rPr lang="en-US" sz="2800" b="0" i="0" spc="-13" baseline="0" dirty="0">
                <a:latin typeface="CIDFont+F1"/>
              </a:rPr>
              <a:t>d</a:t>
            </a:r>
            <a:r>
              <a:rPr lang="en-US" sz="2800" b="0" i="0" spc="0" baseline="0" dirty="0">
                <a:latin typeface="CIDFont+F1"/>
              </a:rPr>
              <a:t>e </a:t>
            </a:r>
          </a:p>
        </p:txBody>
      </p:sp>
      <p:sp>
        <p:nvSpPr>
          <p:cNvPr id="107" name="Rectangle 107"/>
          <p:cNvSpPr/>
          <p:nvPr/>
        </p:nvSpPr>
        <p:spPr>
          <a:xfrm>
            <a:off x="549228" y="3085414"/>
            <a:ext cx="10142585" cy="777136"/>
          </a:xfrm>
          <a:prstGeom prst="rect">
            <a:avLst/>
          </a:prstGeom>
        </p:spPr>
        <p:txBody>
          <a:bodyPr wrap="none" lIns="0" tIns="0" rIns="0" bIns="0">
            <a:spAutoFit/>
          </a:bodyPr>
          <a:lstStyle/>
          <a:p>
            <a:pPr marL="0"/>
            <a:r>
              <a:rPr lang="en-US" sz="2800" b="0" i="0" spc="0" baseline="0" dirty="0">
                <a:latin typeface="CIDFont+F1"/>
              </a:rPr>
              <a:t>lignes</a:t>
            </a:r>
            <a:r>
              <a:rPr lang="en-US" sz="2800" b="0" i="0" spc="-40" baseline="0" dirty="0">
                <a:latin typeface="CIDFont+F1"/>
              </a:rPr>
              <a:t> </a:t>
            </a:r>
            <a:r>
              <a:rPr lang="en-US" sz="2800" b="0" i="0" spc="0" baseline="0" dirty="0">
                <a:latin typeface="CIDFont+F1"/>
              </a:rPr>
              <a:t>élect</a:t>
            </a:r>
            <a:r>
              <a:rPr lang="en-US" sz="2800" b="0" i="0" spc="-20" baseline="0" dirty="0">
                <a:latin typeface="CIDFont+F1"/>
              </a:rPr>
              <a:t>r</a:t>
            </a:r>
            <a:r>
              <a:rPr lang="en-US" sz="2800" b="0" i="0" spc="0" baseline="0" dirty="0">
                <a:latin typeface="CIDFont+F1"/>
              </a:rPr>
              <a:t>iqu</a:t>
            </a:r>
            <a:r>
              <a:rPr lang="en-US" sz="2800" b="0" i="0" spc="-18" baseline="0" dirty="0">
                <a:latin typeface="CIDFont+F1"/>
              </a:rPr>
              <a:t>e</a:t>
            </a:r>
            <a:r>
              <a:rPr lang="en-US" sz="2800" b="0" i="0" spc="0" baseline="0" dirty="0">
                <a:latin typeface="CIDFont+F1"/>
              </a:rPr>
              <a:t>s</a:t>
            </a:r>
            <a:r>
              <a:rPr lang="en-US" sz="2800" b="0" i="0" spc="-40" baseline="0" dirty="0">
                <a:latin typeface="CIDFont+F1"/>
              </a:rPr>
              <a:t> </a:t>
            </a:r>
            <a:r>
              <a:rPr lang="en-US" sz="2800" b="0" i="0" spc="0" baseline="0" dirty="0">
                <a:latin typeface="CIDFont+F1"/>
              </a:rPr>
              <a:t>aér</a:t>
            </a:r>
            <a:r>
              <a:rPr lang="en-US" sz="2800" b="0" i="0" spc="-23" baseline="0" dirty="0">
                <a:latin typeface="CIDFont+F1"/>
              </a:rPr>
              <a:t>i</a:t>
            </a:r>
            <a:r>
              <a:rPr lang="en-US" sz="2800" b="0" i="0" spc="0" baseline="0" dirty="0">
                <a:latin typeface="CIDFont+F1"/>
              </a:rPr>
              <a:t>enn</a:t>
            </a:r>
            <a:r>
              <a:rPr lang="en-US" sz="2800" b="0" i="0" spc="-18" baseline="0" dirty="0">
                <a:latin typeface="CIDFont+F1"/>
              </a:rPr>
              <a:t>e</a:t>
            </a:r>
            <a:r>
              <a:rPr lang="en-US" sz="2800" b="0" i="0" spc="0" baseline="0" dirty="0">
                <a:latin typeface="CIDFont+F1"/>
              </a:rPr>
              <a:t>s</a:t>
            </a:r>
            <a:r>
              <a:rPr lang="en-US" sz="2800" b="0" i="0" spc="-15" baseline="0" dirty="0">
                <a:latin typeface="CIDFont+F1"/>
              </a:rPr>
              <a:t> </a:t>
            </a:r>
            <a:r>
              <a:rPr lang="en-US" sz="2800" b="0" i="0" spc="-18" baseline="0" dirty="0">
                <a:latin typeface="CIDFont+F1"/>
              </a:rPr>
              <a:t>o</a:t>
            </a:r>
            <a:r>
              <a:rPr lang="en-US" sz="2800" b="0" i="0" spc="0" baseline="0" dirty="0">
                <a:latin typeface="CIDFont+F1"/>
              </a:rPr>
              <a:t>u s</a:t>
            </a:r>
            <a:r>
              <a:rPr lang="en-US" sz="2800" b="0" i="0" spc="-18" baseline="0" dirty="0">
                <a:latin typeface="CIDFont+F1"/>
              </a:rPr>
              <a:t>o</a:t>
            </a:r>
            <a:r>
              <a:rPr lang="en-US" sz="2800" b="0" i="0" spc="0" baseline="0" dirty="0">
                <a:latin typeface="CIDFont+F1"/>
              </a:rPr>
              <a:t>ut</a:t>
            </a:r>
            <a:r>
              <a:rPr lang="en-US" sz="2800" b="0" i="0" spc="-18" baseline="0" dirty="0">
                <a:latin typeface="CIDFont+F1"/>
              </a:rPr>
              <a:t>e</a:t>
            </a:r>
            <a:r>
              <a:rPr lang="en-US" sz="2800" b="0" i="0" spc="0" baseline="0" dirty="0">
                <a:latin typeface="CIDFont+F1"/>
              </a:rPr>
              <a:t>r</a:t>
            </a:r>
            <a:r>
              <a:rPr lang="en-US" sz="2800" b="0" i="0" spc="-45" baseline="0" dirty="0">
                <a:latin typeface="CIDFont+F1"/>
              </a:rPr>
              <a:t>r</a:t>
            </a:r>
            <a:r>
              <a:rPr lang="en-US" sz="2800" b="0" i="0" spc="0" baseline="0" dirty="0">
                <a:latin typeface="CIDFont+F1"/>
              </a:rPr>
              <a:t>ai</a:t>
            </a:r>
            <a:r>
              <a:rPr lang="en-US" sz="2800" b="0" i="0" spc="-13" baseline="0" dirty="0">
                <a:latin typeface="CIDFont+F1"/>
              </a:rPr>
              <a:t>n</a:t>
            </a:r>
            <a:r>
              <a:rPr lang="en-US" sz="2800" b="0" i="0" spc="0" baseline="0" dirty="0">
                <a:latin typeface="CIDFont+F1"/>
              </a:rPr>
              <a:t>es.</a:t>
            </a:r>
            <a:r>
              <a:rPr lang="en-US" sz="2800" b="0" i="0" spc="-15" baseline="0" dirty="0">
                <a:latin typeface="CIDFont+F1"/>
              </a:rPr>
              <a:t> </a:t>
            </a:r>
            <a:r>
              <a:rPr lang="en-US" sz="2800" b="0" i="0" spc="0" baseline="0" dirty="0">
                <a:latin typeface="CIDFont+F1"/>
              </a:rPr>
              <a:t>Il</a:t>
            </a:r>
            <a:r>
              <a:rPr lang="en-US" sz="2800" b="0" i="0" spc="-15" baseline="0" dirty="0">
                <a:latin typeface="CIDFont+F1"/>
              </a:rPr>
              <a:t> </a:t>
            </a:r>
            <a:r>
              <a:rPr lang="en-US" sz="2800" b="0" i="0" spc="-13" baseline="0" dirty="0">
                <a:latin typeface="CIDFont+F1"/>
              </a:rPr>
              <a:t>p</a:t>
            </a:r>
            <a:r>
              <a:rPr lang="en-US" sz="2800" b="0" i="0" spc="0" baseline="0" dirty="0">
                <a:latin typeface="CIDFont+F1"/>
              </a:rPr>
              <a:t>erm</a:t>
            </a:r>
            <a:r>
              <a:rPr lang="en-US" sz="2800" b="0" i="0" spc="-18" baseline="0" dirty="0">
                <a:latin typeface="CIDFont+F1"/>
              </a:rPr>
              <a:t>e</a:t>
            </a:r>
            <a:r>
              <a:rPr lang="en-US" sz="2800" b="0" i="0" spc="0" baseline="0" dirty="0">
                <a:latin typeface="CIDFont+F1"/>
              </a:rPr>
              <a:t>t</a:t>
            </a:r>
            <a:r>
              <a:rPr lang="en-US" sz="2800" b="0" i="0" spc="-40" baseline="0" dirty="0">
                <a:latin typeface="CIDFont+F1"/>
              </a:rPr>
              <a:t> </a:t>
            </a:r>
            <a:r>
              <a:rPr lang="en-US" sz="2800" b="0" i="0" spc="0" baseline="0" dirty="0">
                <a:latin typeface="CIDFont+F1"/>
              </a:rPr>
              <a:t>d</a:t>
            </a:r>
            <a:r>
              <a:rPr lang="en-US" sz="2800" b="0" i="0" spc="-18" baseline="0" dirty="0">
                <a:latin typeface="CIDFont+F1"/>
              </a:rPr>
              <a:t>e</a:t>
            </a:r>
            <a:r>
              <a:rPr lang="en-US" sz="2800" b="0" i="0" spc="0" baseline="0" dirty="0">
                <a:latin typeface="CIDFont+F1"/>
              </a:rPr>
              <a:t> t</a:t>
            </a:r>
            <a:r>
              <a:rPr lang="en-US" sz="2800" b="0" i="0" spc="-69" baseline="0" dirty="0">
                <a:latin typeface="CIDFont+F1"/>
              </a:rPr>
              <a:t>r</a:t>
            </a:r>
            <a:r>
              <a:rPr lang="en-US" sz="2800" b="0" i="0" spc="0" baseline="0" dirty="0">
                <a:latin typeface="CIDFont+F1"/>
              </a:rPr>
              <a:t>ans</a:t>
            </a:r>
            <a:r>
              <a:rPr lang="en-US" sz="2800" b="0" i="0" spc="-13" baseline="0" dirty="0">
                <a:latin typeface="CIDFont+F1"/>
              </a:rPr>
              <a:t>p</a:t>
            </a:r>
            <a:r>
              <a:rPr lang="en-US" sz="2800" b="0" i="0" spc="0" baseline="0" dirty="0">
                <a:latin typeface="CIDFont+F1"/>
              </a:rPr>
              <a:t>or</a:t>
            </a:r>
            <a:r>
              <a:rPr lang="en-US" sz="2800" b="0" i="0" spc="-35" baseline="0" dirty="0">
                <a:latin typeface="CIDFont+F1"/>
              </a:rPr>
              <a:t>t</a:t>
            </a:r>
            <a:r>
              <a:rPr lang="en-US" sz="2800" b="0" i="0" spc="0" baseline="0" dirty="0">
                <a:latin typeface="CIDFont+F1"/>
              </a:rPr>
              <a:t>er </a:t>
            </a:r>
          </a:p>
          <a:p>
            <a:pPr marL="0">
              <a:lnSpc>
                <a:spcPts val="2650"/>
              </a:lnSpc>
            </a:pPr>
            <a:r>
              <a:rPr lang="en-US" sz="2800" b="0" i="0" spc="-18" baseline="0" dirty="0">
                <a:latin typeface="CIDFont+F1"/>
              </a:rPr>
              <a:t>e</a:t>
            </a:r>
            <a:r>
              <a:rPr lang="en-US" sz="2800" b="0" i="0" spc="0" baseline="0" dirty="0">
                <a:latin typeface="CIDFont+F1"/>
              </a:rPr>
              <a:t>t</a:t>
            </a:r>
            <a:r>
              <a:rPr lang="en-US" sz="2800" b="0" i="0" spc="-15" baseline="0" dirty="0">
                <a:latin typeface="CIDFont+F1"/>
              </a:rPr>
              <a:t> </a:t>
            </a:r>
            <a:r>
              <a:rPr lang="en-US" sz="2800" b="0" i="0" spc="0" baseline="0" dirty="0">
                <a:latin typeface="CIDFont+F1"/>
              </a:rPr>
              <a:t>d</a:t>
            </a:r>
            <a:r>
              <a:rPr lang="en-US" sz="2800" b="0" i="0" spc="-18" baseline="0" dirty="0">
                <a:latin typeface="CIDFont+F1"/>
              </a:rPr>
              <a:t>e</a:t>
            </a:r>
            <a:r>
              <a:rPr lang="en-US" sz="2800" b="0" i="0" spc="0" baseline="0" dirty="0">
                <a:latin typeface="CIDFont+F1"/>
              </a:rPr>
              <a:t> </a:t>
            </a:r>
            <a:r>
              <a:rPr lang="en-US" sz="2800" b="0" i="0" spc="-13" baseline="0" dirty="0">
                <a:latin typeface="CIDFont+F1"/>
              </a:rPr>
              <a:t>d</a:t>
            </a:r>
            <a:r>
              <a:rPr lang="en-US" sz="2800" b="0" i="0" spc="0" baseline="0" dirty="0">
                <a:latin typeface="CIDFont+F1"/>
              </a:rPr>
              <a:t>i</a:t>
            </a:r>
            <a:r>
              <a:rPr lang="en-US" sz="2800" b="0" i="0" spc="-28" baseline="0" dirty="0">
                <a:latin typeface="CIDFont+F1"/>
              </a:rPr>
              <a:t>s</a:t>
            </a:r>
            <a:r>
              <a:rPr lang="en-US" sz="2800" b="0" i="0" spc="0" baseline="0" dirty="0">
                <a:latin typeface="CIDFont+F1"/>
              </a:rPr>
              <a:t>tri</a:t>
            </a:r>
            <a:r>
              <a:rPr lang="en-US" sz="2800" b="0" i="0" spc="-13" baseline="0" dirty="0">
                <a:latin typeface="CIDFont+F1"/>
              </a:rPr>
              <a:t>b</a:t>
            </a:r>
            <a:r>
              <a:rPr lang="en-US" sz="2800" b="0" i="0" spc="0" baseline="0" dirty="0">
                <a:latin typeface="CIDFont+F1"/>
              </a:rPr>
              <a:t>ue</a:t>
            </a:r>
            <a:r>
              <a:rPr lang="en-US" sz="2800" b="0" i="0" spc="-20" baseline="0" dirty="0">
                <a:latin typeface="CIDFont+F1"/>
              </a:rPr>
              <a:t>r</a:t>
            </a:r>
            <a:r>
              <a:rPr lang="en-US" sz="2800" b="0" i="0" spc="-15" baseline="0" dirty="0">
                <a:latin typeface="CIDFont+F1"/>
              </a:rPr>
              <a:t> </a:t>
            </a:r>
            <a:r>
              <a:rPr lang="en-US" sz="2800" b="0" i="0" spc="0" baseline="0" dirty="0">
                <a:latin typeface="CIDFont+F1"/>
              </a:rPr>
              <a:t>l'é</a:t>
            </a:r>
            <a:r>
              <a:rPr lang="en-US" sz="2800" b="0" i="0" spc="-13" baseline="0" dirty="0">
                <a:latin typeface="CIDFont+F1"/>
              </a:rPr>
              <a:t>n</a:t>
            </a:r>
            <a:r>
              <a:rPr lang="en-US" sz="2800" b="0" i="0" spc="0" baseline="0" dirty="0">
                <a:latin typeface="CIDFont+F1"/>
              </a:rPr>
              <a:t>e</a:t>
            </a:r>
            <a:r>
              <a:rPr lang="en-US" sz="2800" b="0" i="0" spc="-45" baseline="0" dirty="0">
                <a:latin typeface="CIDFont+F1"/>
              </a:rPr>
              <a:t>r</a:t>
            </a:r>
            <a:r>
              <a:rPr lang="en-US" sz="2800" b="0" i="0" spc="0" baseline="0" dirty="0">
                <a:latin typeface="CIDFont+F1"/>
              </a:rPr>
              <a:t>gie</a:t>
            </a:r>
            <a:r>
              <a:rPr lang="en-US" sz="2800" b="0" i="0" spc="-15" baseline="0" dirty="0">
                <a:latin typeface="CIDFont+F1"/>
              </a:rPr>
              <a:t> </a:t>
            </a:r>
            <a:r>
              <a:rPr lang="en-US" sz="2800" b="0" i="0" spc="0" baseline="0" dirty="0">
                <a:latin typeface="CIDFont+F1"/>
              </a:rPr>
              <a:t>él</a:t>
            </a:r>
            <a:r>
              <a:rPr lang="en-US" sz="2800" b="0" i="0" spc="-18" baseline="0" dirty="0">
                <a:latin typeface="CIDFont+F1"/>
              </a:rPr>
              <a:t>e</a:t>
            </a:r>
            <a:r>
              <a:rPr lang="en-US" sz="2800" b="0" i="0" spc="0" baseline="0" dirty="0">
                <a:latin typeface="CIDFont+F1"/>
              </a:rPr>
              <a:t>ctr</a:t>
            </a:r>
            <a:r>
              <a:rPr lang="en-US" sz="2800" b="0" i="0" spc="-23" baseline="0" dirty="0">
                <a:latin typeface="CIDFont+F1"/>
              </a:rPr>
              <a:t>i</a:t>
            </a:r>
            <a:r>
              <a:rPr lang="en-US" sz="2800" b="0" i="0" spc="0" baseline="0" dirty="0">
                <a:latin typeface="CIDFont+F1"/>
              </a:rPr>
              <a:t>qu</a:t>
            </a:r>
            <a:r>
              <a:rPr lang="en-US" sz="2800" b="0" i="0" spc="-18" baseline="0" dirty="0">
                <a:latin typeface="CIDFont+F1"/>
              </a:rPr>
              <a:t>e</a:t>
            </a:r>
            <a:r>
              <a:rPr lang="en-US" sz="2800" b="0" i="0" spc="-15" baseline="0" dirty="0">
                <a:latin typeface="CIDFont+F1"/>
              </a:rPr>
              <a:t> </a:t>
            </a:r>
            <a:r>
              <a:rPr lang="en-US" sz="2800" b="0" i="0" spc="0" baseline="0" dirty="0">
                <a:latin typeface="CIDFont+F1"/>
              </a:rPr>
              <a:t>sur</a:t>
            </a:r>
            <a:r>
              <a:rPr lang="en-US" sz="2800" b="0" i="0" spc="-15" baseline="0" dirty="0">
                <a:latin typeface="CIDFont+F1"/>
              </a:rPr>
              <a:t> </a:t>
            </a:r>
            <a:r>
              <a:rPr lang="en-US" sz="2800" b="0" i="0" spc="-23" baseline="0" dirty="0">
                <a:latin typeface="CIDFont+F1"/>
              </a:rPr>
              <a:t>l</a:t>
            </a:r>
            <a:r>
              <a:rPr lang="en-US" sz="2800" b="0" i="0" spc="0" baseline="0" dirty="0">
                <a:latin typeface="CIDFont+F1"/>
              </a:rPr>
              <a:t>'ensem</a:t>
            </a:r>
            <a:r>
              <a:rPr lang="en-US" sz="2800" b="0" i="0" spc="-13" baseline="0" dirty="0">
                <a:latin typeface="CIDFont+F1"/>
              </a:rPr>
              <a:t>b</a:t>
            </a:r>
            <a:r>
              <a:rPr lang="en-US" sz="2800" b="0" i="0" spc="0" baseline="0" dirty="0">
                <a:latin typeface="CIDFont+F1"/>
              </a:rPr>
              <a:t>le</a:t>
            </a:r>
            <a:r>
              <a:rPr lang="en-US" sz="2800" b="0" i="0" spc="-15" baseline="0" dirty="0">
                <a:latin typeface="CIDFont+F1"/>
              </a:rPr>
              <a:t> </a:t>
            </a:r>
            <a:r>
              <a:rPr lang="en-US" sz="2800" b="0" i="0" spc="0" baseline="0" dirty="0">
                <a:latin typeface="CIDFont+F1"/>
              </a:rPr>
              <a:t>d</a:t>
            </a:r>
            <a:r>
              <a:rPr lang="en-US" sz="2800" b="0" i="0" spc="-13" baseline="0" dirty="0">
                <a:latin typeface="CIDFont+F1"/>
              </a:rPr>
              <a:t>u</a:t>
            </a:r>
            <a:r>
              <a:rPr lang="en-US" sz="2800" b="0" i="0" spc="-15" baseline="0" dirty="0">
                <a:latin typeface="CIDFont+F1"/>
              </a:rPr>
              <a:t> </a:t>
            </a:r>
            <a:r>
              <a:rPr lang="en-US" sz="2800" b="0" i="0" spc="-35" baseline="0" dirty="0">
                <a:latin typeface="CIDFont+F1"/>
              </a:rPr>
              <a:t>t</a:t>
            </a:r>
            <a:r>
              <a:rPr lang="en-US" sz="2800" b="0" i="0" spc="0" baseline="0" dirty="0">
                <a:latin typeface="CIDFont+F1"/>
              </a:rPr>
              <a:t>err</a:t>
            </a:r>
            <a:r>
              <a:rPr lang="en-US" sz="2800" b="0" i="0" spc="-23" baseline="0" dirty="0">
                <a:latin typeface="CIDFont+F1"/>
              </a:rPr>
              <a:t>i</a:t>
            </a:r>
            <a:r>
              <a:rPr lang="en-US" sz="2800" b="0" i="0" spc="0" baseline="0" dirty="0">
                <a:latin typeface="CIDFont+F1"/>
              </a:rPr>
              <a:t>toi</a:t>
            </a:r>
            <a:r>
              <a:rPr lang="en-US" sz="2800" b="0" i="0" spc="-45" baseline="0" dirty="0">
                <a:latin typeface="CIDFont+F1"/>
              </a:rPr>
              <a:t>r</a:t>
            </a:r>
            <a:r>
              <a:rPr lang="en-US" sz="2800" b="0" i="0" spc="0" baseline="0" dirty="0">
                <a:latin typeface="CIDFont+F1"/>
              </a:rPr>
              <a:t>e</a:t>
            </a:r>
            <a:r>
              <a:rPr lang="en-US" sz="2800" b="0" i="0" spc="-40" baseline="0" dirty="0">
                <a:latin typeface="CIDFont+F1"/>
              </a:rPr>
              <a:t>  </a:t>
            </a:r>
          </a:p>
        </p:txBody>
      </p:sp>
      <p:sp>
        <p:nvSpPr>
          <p:cNvPr id="108" name="Rectangle 108"/>
          <p:cNvSpPr/>
          <p:nvPr/>
        </p:nvSpPr>
        <p:spPr>
          <a:xfrm>
            <a:off x="548657" y="3741404"/>
            <a:ext cx="1465937" cy="430887"/>
          </a:xfrm>
          <a:prstGeom prst="rect">
            <a:avLst/>
          </a:prstGeom>
        </p:spPr>
        <p:txBody>
          <a:bodyPr wrap="square" lIns="0" tIns="0" rIns="0" bIns="0">
            <a:spAutoFit/>
          </a:bodyPr>
          <a:lstStyle/>
          <a:p>
            <a:pPr marL="0"/>
            <a:r>
              <a:rPr lang="en-US" sz="2800" b="0" i="0" spc="0" baseline="0" dirty="0">
                <a:latin typeface="CIDFont+F1"/>
              </a:rPr>
              <a:t>d</a:t>
            </a:r>
            <a:r>
              <a:rPr lang="en-US" sz="2800" b="0" i="0" spc="-18" baseline="0" dirty="0">
                <a:latin typeface="CIDFont+F1"/>
              </a:rPr>
              <a:t>o</a:t>
            </a:r>
            <a:r>
              <a:rPr lang="en-US" sz="2800" b="0" i="0" spc="0" baseline="0" dirty="0">
                <a:latin typeface="CIDFont+F1"/>
              </a:rPr>
              <a:t>nn</a:t>
            </a:r>
            <a:r>
              <a:rPr lang="en-US" sz="2800" b="0" i="0" spc="-18" baseline="0" dirty="0">
                <a:latin typeface="CIDFont+F1"/>
              </a:rPr>
              <a:t>é</a:t>
            </a:r>
            <a:r>
              <a:rPr lang="en-US" sz="2460" b="0" i="0" spc="-18" baseline="0" dirty="0">
                <a:latin typeface="CIDFont+F1"/>
              </a:rPr>
              <a:t> </a:t>
            </a:r>
          </a:p>
        </p:txBody>
      </p:sp>
      <p:sp>
        <p:nvSpPr>
          <p:cNvPr id="109" name="Rectangle 109"/>
          <p:cNvSpPr/>
          <p:nvPr/>
        </p:nvSpPr>
        <p:spPr>
          <a:xfrm>
            <a:off x="330267" y="4159440"/>
            <a:ext cx="9114033" cy="430887"/>
          </a:xfrm>
          <a:prstGeom prst="rect">
            <a:avLst/>
          </a:prstGeom>
        </p:spPr>
        <p:txBody>
          <a:bodyPr wrap="none" lIns="0" tIns="0" rIns="0" bIns="0">
            <a:spAutoFit/>
          </a:bodyPr>
          <a:lstStyle/>
          <a:p>
            <a:pPr marL="0"/>
            <a:r>
              <a:rPr lang="en-US" sz="2460" b="0" i="0" spc="722" baseline="0" dirty="0">
                <a:latin typeface="CIDFont+F2"/>
              </a:rPr>
              <a:t>•</a:t>
            </a:r>
            <a:r>
              <a:rPr lang="en-US" sz="2800" b="0" i="0" spc="0" baseline="0" dirty="0">
                <a:latin typeface="CIDFont+F1"/>
              </a:rPr>
              <a:t>Un </a:t>
            </a:r>
            <a:r>
              <a:rPr lang="en-US" sz="2800" b="0" i="0" spc="-45" baseline="0" dirty="0">
                <a:latin typeface="CIDFont+F1"/>
              </a:rPr>
              <a:t>r</a:t>
            </a:r>
            <a:r>
              <a:rPr lang="en-US" sz="2800" b="0" i="0" spc="-18" baseline="0" dirty="0">
                <a:latin typeface="CIDFont+F1"/>
              </a:rPr>
              <a:t>é</a:t>
            </a:r>
            <a:r>
              <a:rPr lang="en-US" sz="2800" b="0" i="0" spc="0" baseline="0" dirty="0">
                <a:latin typeface="CIDFont+F1"/>
              </a:rPr>
              <a:t>seau</a:t>
            </a:r>
            <a:r>
              <a:rPr lang="en-US" sz="2800" b="0" i="0" spc="-15" baseline="0" dirty="0">
                <a:latin typeface="CIDFont+F1"/>
              </a:rPr>
              <a:t> </a:t>
            </a:r>
            <a:r>
              <a:rPr lang="en-US" sz="2800" b="0" i="0" spc="-13" baseline="0" dirty="0">
                <a:latin typeface="CIDFont+F1"/>
              </a:rPr>
              <a:t>d</a:t>
            </a:r>
            <a:r>
              <a:rPr lang="en-US" sz="2800" b="0" i="0" spc="561" baseline="0" dirty="0">
                <a:latin typeface="CIDFont+F1"/>
              </a:rPr>
              <a:t>e</a:t>
            </a:r>
            <a:r>
              <a:rPr lang="en-US" sz="2800" b="1" i="0" spc="0" baseline="0" dirty="0">
                <a:latin typeface="CIDFont+F3"/>
              </a:rPr>
              <a:t>d</a:t>
            </a:r>
            <a:r>
              <a:rPr lang="en-US" sz="2800" b="1" i="0" spc="-13" baseline="0" dirty="0">
                <a:latin typeface="CIDFont+F3"/>
              </a:rPr>
              <a:t>i</a:t>
            </a:r>
            <a:r>
              <a:rPr lang="en-US" sz="2800" b="1" i="0" spc="-20" baseline="0" dirty="0">
                <a:latin typeface="CIDFont+F3"/>
              </a:rPr>
              <a:t>s</a:t>
            </a:r>
            <a:r>
              <a:rPr lang="en-US" sz="2800" b="1" i="0" spc="0" baseline="0" dirty="0">
                <a:latin typeface="CIDFont+F3"/>
              </a:rPr>
              <a:t>t</a:t>
            </a:r>
            <a:r>
              <a:rPr lang="en-US" sz="2800" b="1" i="0" spc="-13" baseline="0" dirty="0">
                <a:latin typeface="CIDFont+F3"/>
              </a:rPr>
              <a:t>r</a:t>
            </a:r>
            <a:r>
              <a:rPr lang="en-US" sz="2800" b="1" i="0" spc="0" baseline="0" dirty="0">
                <a:latin typeface="CIDFont+F3"/>
              </a:rPr>
              <a:t>i</a:t>
            </a:r>
            <a:r>
              <a:rPr lang="en-US" sz="2800" b="1" i="0" spc="-15" baseline="0" dirty="0">
                <a:latin typeface="CIDFont+F3"/>
              </a:rPr>
              <a:t>b</a:t>
            </a:r>
            <a:r>
              <a:rPr lang="en-US" sz="2800" b="1" i="0" spc="0" baseline="0" dirty="0">
                <a:latin typeface="CIDFont+F3"/>
              </a:rPr>
              <a:t>ut</a:t>
            </a:r>
            <a:r>
              <a:rPr lang="en-US" sz="2800" b="1" i="0" spc="-13" baseline="0" dirty="0">
                <a:latin typeface="CIDFont+F3"/>
              </a:rPr>
              <a:t>i</a:t>
            </a:r>
            <a:r>
              <a:rPr lang="en-US" sz="2800" b="1" i="0" spc="0" baseline="0" dirty="0">
                <a:latin typeface="CIDFont+F3"/>
              </a:rPr>
              <a:t>o</a:t>
            </a:r>
            <a:r>
              <a:rPr lang="en-US" sz="2800" b="1" i="0" spc="534" baseline="0" dirty="0">
                <a:latin typeface="CIDFont+F3"/>
              </a:rPr>
              <a:t>n</a:t>
            </a:r>
            <a:r>
              <a:rPr lang="en-US" sz="2800" b="0" i="0" spc="0" baseline="0" dirty="0">
                <a:latin typeface="CIDFont+F1"/>
              </a:rPr>
              <a:t>él</a:t>
            </a:r>
            <a:r>
              <a:rPr lang="en-US" sz="2800" b="0" i="0" spc="-18" baseline="0" dirty="0">
                <a:latin typeface="CIDFont+F1"/>
              </a:rPr>
              <a:t>e</a:t>
            </a:r>
            <a:r>
              <a:rPr lang="en-US" sz="2800" b="0" i="0" spc="0" baseline="0" dirty="0">
                <a:latin typeface="CIDFont+F1"/>
              </a:rPr>
              <a:t>ct</a:t>
            </a:r>
            <a:r>
              <a:rPr lang="en-US" sz="2800" b="0" i="0" spc="-20" baseline="0" dirty="0">
                <a:latin typeface="CIDFont+F1"/>
              </a:rPr>
              <a:t>r</a:t>
            </a:r>
            <a:r>
              <a:rPr lang="en-US" sz="2800" b="0" i="0" spc="0" baseline="0" dirty="0">
                <a:latin typeface="CIDFont+F1"/>
              </a:rPr>
              <a:t>iq</a:t>
            </a:r>
            <a:r>
              <a:rPr lang="en-US" sz="2800" b="0" i="0" spc="-13" baseline="0" dirty="0">
                <a:latin typeface="CIDFont+F1"/>
              </a:rPr>
              <a:t>u</a:t>
            </a:r>
            <a:r>
              <a:rPr lang="en-US" sz="2800" b="0" i="0" spc="0" baseline="0" dirty="0">
                <a:latin typeface="CIDFont+F1"/>
              </a:rPr>
              <a:t>e</a:t>
            </a:r>
            <a:r>
              <a:rPr lang="en-US" sz="2800" b="0" i="0" spc="-15" baseline="0" dirty="0">
                <a:latin typeface="CIDFont+F1"/>
              </a:rPr>
              <a:t> </a:t>
            </a:r>
            <a:r>
              <a:rPr lang="en-US" sz="2800" b="0" i="0" spc="0" baseline="0" dirty="0">
                <a:latin typeface="CIDFont+F1"/>
              </a:rPr>
              <a:t>e</a:t>
            </a:r>
            <a:r>
              <a:rPr lang="en-US" sz="2800" b="0" i="0" spc="-28" baseline="0" dirty="0">
                <a:latin typeface="CIDFont+F1"/>
              </a:rPr>
              <a:t>s</a:t>
            </a:r>
            <a:r>
              <a:rPr lang="en-US" sz="2800" b="0" i="0" spc="0" baseline="0" dirty="0">
                <a:latin typeface="CIDFont+F1"/>
              </a:rPr>
              <a:t>t</a:t>
            </a:r>
            <a:r>
              <a:rPr lang="en-US" sz="2800" b="0" i="0" spc="-40" baseline="0" dirty="0">
                <a:latin typeface="CIDFont+F1"/>
              </a:rPr>
              <a:t> </a:t>
            </a:r>
            <a:r>
              <a:rPr lang="en-US" sz="2800" b="0" i="0" spc="0" baseline="0" dirty="0">
                <a:latin typeface="CIDFont+F1"/>
              </a:rPr>
              <a:t>l</a:t>
            </a:r>
            <a:r>
              <a:rPr lang="en-US" sz="2800" b="0" i="0" spc="-23" baseline="0" dirty="0">
                <a:latin typeface="CIDFont+F1"/>
              </a:rPr>
              <a:t>a</a:t>
            </a:r>
            <a:r>
              <a:rPr lang="en-US" sz="2800" b="0" i="0" spc="0" baseline="0" dirty="0">
                <a:latin typeface="CIDFont+F1"/>
              </a:rPr>
              <a:t> </a:t>
            </a:r>
            <a:r>
              <a:rPr lang="en-US" sz="2800" b="0" i="0" spc="-13" baseline="0" dirty="0">
                <a:latin typeface="CIDFont+F1"/>
              </a:rPr>
              <a:t>p</a:t>
            </a:r>
            <a:r>
              <a:rPr lang="en-US" sz="2800" b="0" i="0" spc="0" baseline="0" dirty="0">
                <a:latin typeface="CIDFont+F1"/>
              </a:rPr>
              <a:t>art</a:t>
            </a:r>
            <a:r>
              <a:rPr lang="en-US" sz="2800" b="0" i="0" spc="-23" baseline="0" dirty="0">
                <a:latin typeface="CIDFont+F1"/>
              </a:rPr>
              <a:t>i</a:t>
            </a:r>
            <a:r>
              <a:rPr lang="en-US" sz="2800" b="0" i="0" spc="0" baseline="0" dirty="0">
                <a:latin typeface="CIDFont+F1"/>
              </a:rPr>
              <a:t>e</a:t>
            </a:r>
            <a:r>
              <a:rPr lang="en-US" sz="2800" b="0" i="0" spc="-15" baseline="0" dirty="0">
                <a:latin typeface="CIDFont+F1"/>
              </a:rPr>
              <a:t> </a:t>
            </a:r>
            <a:r>
              <a:rPr lang="en-US" sz="2800" b="0" i="0" spc="0" baseline="0" dirty="0">
                <a:latin typeface="CIDFont+F1"/>
              </a:rPr>
              <a:t>d'u</a:t>
            </a:r>
            <a:r>
              <a:rPr lang="en-US" sz="2800" b="0" i="0" spc="-13" baseline="0" dirty="0">
                <a:latin typeface="CIDFont+F1"/>
              </a:rPr>
              <a:t>n</a:t>
            </a:r>
            <a:r>
              <a:rPr lang="en-US" sz="2800" b="0" i="0" spc="-15" baseline="0" dirty="0">
                <a:latin typeface="CIDFont+F1"/>
              </a:rPr>
              <a:t> </a:t>
            </a:r>
            <a:r>
              <a:rPr lang="en-US" sz="2800" b="0" i="0" spc="-45" baseline="0" dirty="0">
                <a:latin typeface="CIDFont+F1"/>
              </a:rPr>
              <a:t>r</a:t>
            </a:r>
            <a:r>
              <a:rPr lang="en-US" sz="2800" b="0" i="0" spc="0" baseline="0" dirty="0">
                <a:latin typeface="CIDFont+F1"/>
              </a:rPr>
              <a:t>ésea</a:t>
            </a:r>
            <a:r>
              <a:rPr lang="en-US" sz="2800" b="0" i="0" spc="-13" baseline="0" dirty="0">
                <a:latin typeface="CIDFont+F1"/>
              </a:rPr>
              <a:t>u </a:t>
            </a:r>
          </a:p>
        </p:txBody>
      </p:sp>
      <p:sp>
        <p:nvSpPr>
          <p:cNvPr id="111" name="Rectangle 111"/>
          <p:cNvSpPr/>
          <p:nvPr/>
        </p:nvSpPr>
        <p:spPr>
          <a:xfrm>
            <a:off x="548657" y="4560938"/>
            <a:ext cx="6184578" cy="430887"/>
          </a:xfrm>
          <a:prstGeom prst="rect">
            <a:avLst/>
          </a:prstGeom>
        </p:spPr>
        <p:txBody>
          <a:bodyPr wrap="none" lIns="0" tIns="0" rIns="0" bIns="0">
            <a:spAutoFit/>
          </a:bodyPr>
          <a:lstStyle/>
          <a:p>
            <a:pPr marL="0"/>
            <a:r>
              <a:rPr lang="en-US" sz="2800" b="0" i="0" spc="0" baseline="0" dirty="0">
                <a:latin typeface="CIDFont+F1"/>
              </a:rPr>
              <a:t>él</a:t>
            </a:r>
            <a:r>
              <a:rPr lang="en-US" sz="2800" b="0" i="0" spc="-18" baseline="0" dirty="0">
                <a:latin typeface="CIDFont+F1"/>
              </a:rPr>
              <a:t>e</a:t>
            </a:r>
            <a:r>
              <a:rPr lang="en-US" sz="2800" b="0" i="0" spc="0" baseline="0" dirty="0">
                <a:latin typeface="CIDFont+F1"/>
              </a:rPr>
              <a:t>ct</a:t>
            </a:r>
            <a:r>
              <a:rPr lang="en-US" sz="2800" b="0" i="0" spc="-20" baseline="0" dirty="0">
                <a:latin typeface="CIDFont+F1"/>
              </a:rPr>
              <a:t>r</a:t>
            </a:r>
            <a:r>
              <a:rPr lang="en-US" sz="2800" b="0" i="0" spc="0" baseline="0" dirty="0">
                <a:latin typeface="CIDFont+F1"/>
              </a:rPr>
              <a:t>iq</a:t>
            </a:r>
            <a:r>
              <a:rPr lang="en-US" sz="2800" b="0" i="0" spc="-13" baseline="0" dirty="0">
                <a:latin typeface="CIDFont+F1"/>
              </a:rPr>
              <a:t>u</a:t>
            </a:r>
            <a:r>
              <a:rPr lang="en-US" sz="2800" b="0" i="0" spc="0" baseline="0" dirty="0">
                <a:latin typeface="CIDFont+F1"/>
              </a:rPr>
              <a:t>e</a:t>
            </a:r>
            <a:r>
              <a:rPr lang="en-US" sz="2800" b="0" i="0" spc="-15" baseline="0" dirty="0">
                <a:latin typeface="CIDFont+F1"/>
              </a:rPr>
              <a:t> </a:t>
            </a:r>
            <a:r>
              <a:rPr lang="en-US" sz="2800" b="0" i="0" spc="0" baseline="0" dirty="0">
                <a:latin typeface="CIDFont+F1"/>
              </a:rPr>
              <a:t>dess</a:t>
            </a:r>
            <a:r>
              <a:rPr lang="en-US" sz="2800" b="0" i="0" spc="-18" baseline="0" dirty="0">
                <a:latin typeface="CIDFont+F1"/>
              </a:rPr>
              <a:t>e</a:t>
            </a:r>
            <a:r>
              <a:rPr lang="en-US" sz="2800" b="0" i="0" spc="0" baseline="0" dirty="0">
                <a:latin typeface="CIDFont+F1"/>
              </a:rPr>
              <a:t>r</a:t>
            </a:r>
            <a:r>
              <a:rPr lang="en-US" sz="2800" b="0" i="0" spc="-52" baseline="0" dirty="0">
                <a:latin typeface="CIDFont+F1"/>
              </a:rPr>
              <a:t>v</a:t>
            </a:r>
            <a:r>
              <a:rPr lang="en-US" sz="2800" b="0" i="0" spc="0" baseline="0" dirty="0">
                <a:latin typeface="CIDFont+F1"/>
              </a:rPr>
              <a:t>a</a:t>
            </a:r>
            <a:r>
              <a:rPr lang="en-US" sz="2800" b="0" i="0" spc="-13" baseline="0" dirty="0">
                <a:latin typeface="CIDFont+F1"/>
              </a:rPr>
              <a:t>n</a:t>
            </a:r>
            <a:r>
              <a:rPr lang="en-US" sz="2800" b="0" i="0" spc="0" baseline="0" dirty="0">
                <a:latin typeface="CIDFont+F1"/>
              </a:rPr>
              <a:t>t l</a:t>
            </a:r>
            <a:r>
              <a:rPr lang="en-US" sz="2800" b="0" i="0" spc="-18" baseline="0" dirty="0">
                <a:latin typeface="CIDFont+F1"/>
              </a:rPr>
              <a:t>e</a:t>
            </a:r>
            <a:r>
              <a:rPr lang="en-US" sz="2800" b="0" i="0" spc="0" baseline="0" dirty="0">
                <a:latin typeface="CIDFont+F1"/>
              </a:rPr>
              <a:t>s</a:t>
            </a:r>
            <a:r>
              <a:rPr lang="en-US" sz="2800" b="0" i="0" spc="-15" baseline="0" dirty="0">
                <a:latin typeface="CIDFont+F1"/>
              </a:rPr>
              <a:t> </a:t>
            </a:r>
            <a:r>
              <a:rPr lang="en-US" sz="2800" b="0" i="0" spc="-30" baseline="0" dirty="0">
                <a:latin typeface="CIDFont+F1"/>
              </a:rPr>
              <a:t>c</a:t>
            </a:r>
            <a:r>
              <a:rPr lang="en-US" sz="2800" b="0" i="0" spc="0" baseline="0" dirty="0">
                <a:latin typeface="CIDFont+F1"/>
              </a:rPr>
              <a:t>ons</a:t>
            </a:r>
            <a:r>
              <a:rPr lang="en-US" sz="2800" b="0" i="0" spc="-18" baseline="0" dirty="0">
                <a:latin typeface="CIDFont+F1"/>
              </a:rPr>
              <a:t>o</a:t>
            </a:r>
            <a:r>
              <a:rPr lang="en-US" sz="2800" b="0" i="0" spc="0" baseline="0" dirty="0">
                <a:latin typeface="CIDFont+F1"/>
              </a:rPr>
              <a:t>mm</a:t>
            </a:r>
            <a:r>
              <a:rPr lang="en-US" sz="2800" b="0" i="0" spc="-23" baseline="0" dirty="0">
                <a:latin typeface="CIDFont+F1"/>
              </a:rPr>
              <a:t>a</a:t>
            </a:r>
            <a:r>
              <a:rPr lang="en-US" sz="2800" b="0" i="0" spc="0" baseline="0" dirty="0">
                <a:latin typeface="CIDFont+F1"/>
              </a:rPr>
              <a:t>te</a:t>
            </a:r>
            <a:r>
              <a:rPr lang="en-US" sz="2800" b="0" i="0" spc="-13" baseline="0" dirty="0">
                <a:latin typeface="CIDFont+F1"/>
              </a:rPr>
              <a:t>u</a:t>
            </a:r>
            <a:r>
              <a:rPr lang="en-US" sz="2800" b="0" i="0" spc="-45" baseline="0" dirty="0">
                <a:latin typeface="CIDFont+F1"/>
              </a:rPr>
              <a:t>r</a:t>
            </a:r>
            <a:r>
              <a:rPr lang="en-US" sz="2800" b="0" i="0" spc="0" baseline="0" dirty="0">
                <a:latin typeface="CIDFont+F1"/>
              </a:rPr>
              <a:t>s</a:t>
            </a:r>
            <a:r>
              <a:rPr lang="en-US" sz="2460" b="0" i="0" spc="0" baseline="0" dirty="0">
                <a:latin typeface="CIDFont+F1"/>
              </a:rPr>
              <a:t>. </a:t>
            </a:r>
          </a:p>
        </p:txBody>
      </p:sp>
      <p:sp>
        <p:nvSpPr>
          <p:cNvPr id="112" name="Rectangle 112"/>
          <p:cNvSpPr/>
          <p:nvPr/>
        </p:nvSpPr>
        <p:spPr>
          <a:xfrm>
            <a:off x="815376" y="4972782"/>
            <a:ext cx="148712" cy="358033"/>
          </a:xfrm>
          <a:prstGeom prst="rect">
            <a:avLst/>
          </a:prstGeom>
        </p:spPr>
        <p:txBody>
          <a:bodyPr wrap="none" lIns="0" tIns="0" rIns="0" bIns="0">
            <a:spAutoFit/>
          </a:bodyPr>
          <a:lstStyle/>
          <a:p>
            <a:pPr marL="0"/>
            <a:r>
              <a:rPr lang="en-US" sz="2460" b="0" i="0" spc="0" baseline="0" dirty="0">
                <a:latin typeface="CIDFont+F1"/>
              </a:rPr>
              <a:t>.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Freeform 144"/>
          <p:cNvSpPr/>
          <p:nvPr/>
        </p:nvSpPr>
        <p:spPr>
          <a:xfrm flipV="1">
            <a:off x="0" y="772668"/>
            <a:ext cx="10692384" cy="6013703"/>
          </a:xfrm>
          <a:custGeom>
            <a:avLst/>
            <a:gdLst/>
            <a:ahLst/>
            <a:cxnLst/>
            <a:rect l="0" t="0" r="0" b="0"/>
            <a:pathLst>
              <a:path w="14256512" h="8018271">
                <a:moveTo>
                  <a:pt x="0" y="8018271"/>
                </a:moveTo>
                <a:lnTo>
                  <a:pt x="14256512" y="8018271"/>
                </a:lnTo>
                <a:lnTo>
                  <a:pt x="14256512" y="0"/>
                </a:lnTo>
                <a:lnTo>
                  <a:pt x="0" y="0"/>
                </a:lnTo>
                <a:close/>
                <a:moveTo>
                  <a:pt x="1030224" y="9048495"/>
                </a:moveTo>
              </a:path>
            </a:pathLst>
          </a:custGeom>
          <a:solidFill>
            <a:srgbClr val="FFFFFF">
              <a:alpha val="10000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145" name="Freeform 145"/>
          <p:cNvSpPr/>
          <p:nvPr/>
        </p:nvSpPr>
        <p:spPr>
          <a:xfrm flipV="1">
            <a:off x="0" y="772668"/>
            <a:ext cx="10692384" cy="729995"/>
          </a:xfrm>
          <a:custGeom>
            <a:avLst/>
            <a:gdLst/>
            <a:ahLst/>
            <a:cxnLst/>
            <a:rect l="0" t="0" r="0" b="0"/>
            <a:pathLst>
              <a:path w="14256512" h="973327">
                <a:moveTo>
                  <a:pt x="0" y="973327"/>
                </a:moveTo>
                <a:lnTo>
                  <a:pt x="14256512" y="973327"/>
                </a:lnTo>
                <a:lnTo>
                  <a:pt x="14256512" y="0"/>
                </a:lnTo>
                <a:lnTo>
                  <a:pt x="0" y="0"/>
                </a:lnTo>
                <a:close/>
                <a:moveTo>
                  <a:pt x="1030224" y="2003551"/>
                </a:moveTo>
              </a:path>
            </a:pathLst>
          </a:custGeom>
          <a:solidFill>
            <a:srgbClr val="FFC000">
              <a:alpha val="100000"/>
            </a:srgbClr>
          </a:solidFill>
          <a:ln w="9525">
            <a:noFill/>
          </a:ln>
        </p:spPr>
        <p:style>
          <a:lnRef idx="2">
            <a:schemeClr val="accent1">
              <a:shade val="50000"/>
            </a:schemeClr>
          </a:lnRef>
          <a:fillRef idx="1">
            <a:schemeClr val="accent1"/>
          </a:fillRef>
          <a:effectRef idx="0">
            <a:schemeClr val="accent1"/>
          </a:effectRef>
          <a:fontRef idx="minor">
            <a:schemeClr val="lt1"/>
          </a:fontRef>
        </p:style>
      </p:sp>
      <p:pic>
        <p:nvPicPr>
          <p:cNvPr id="146" name="Picture 146"/>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a:xfrm>
            <a:off x="889000" y="1988313"/>
            <a:ext cx="8868155" cy="4086351"/>
          </a:xfrm>
          <a:prstGeom prst="rect">
            <a:avLst/>
          </a:prstGeom>
          <a:noFill/>
          <a:extLst/>
        </p:spPr>
      </p:pic>
      <p:sp>
        <p:nvSpPr>
          <p:cNvPr id="147" name="Rectangle 147"/>
          <p:cNvSpPr/>
          <p:nvPr/>
        </p:nvSpPr>
        <p:spPr>
          <a:xfrm>
            <a:off x="3389271" y="868038"/>
            <a:ext cx="4007738" cy="509978"/>
          </a:xfrm>
          <a:prstGeom prst="rect">
            <a:avLst/>
          </a:prstGeom>
        </p:spPr>
        <p:txBody>
          <a:bodyPr wrap="none" lIns="0" tIns="0" rIns="0" bIns="0">
            <a:spAutoFit/>
          </a:bodyPr>
          <a:lstStyle/>
          <a:p>
            <a:r>
              <a:rPr lang="en-US" sz="3503" dirty="0">
                <a:latin typeface="CIDFont+F1"/>
              </a:rPr>
              <a:t>Di</a:t>
            </a:r>
            <a:r>
              <a:rPr lang="en-US" sz="3503" spc="-39" dirty="0">
                <a:latin typeface="CIDFont+F1"/>
              </a:rPr>
              <a:t>s</a:t>
            </a:r>
            <a:r>
              <a:rPr lang="en-US" sz="3503" spc="-15" dirty="0">
                <a:latin typeface="CIDFont+F1"/>
              </a:rPr>
              <a:t>t</a:t>
            </a:r>
            <a:r>
              <a:rPr lang="en-US" sz="3503" dirty="0">
                <a:latin typeface="CIDFont+F1"/>
              </a:rPr>
              <a:t>ri</a:t>
            </a:r>
            <a:r>
              <a:rPr lang="en-US" sz="3503" spc="-18" dirty="0">
                <a:latin typeface="CIDFont+F1"/>
              </a:rPr>
              <a:t>b</a:t>
            </a:r>
            <a:r>
              <a:rPr lang="en-US" sz="3503" dirty="0">
                <a:latin typeface="CIDFont+F1"/>
              </a:rPr>
              <a:t>u</a:t>
            </a:r>
            <a:r>
              <a:rPr lang="en-US" sz="3503" spc="-15" dirty="0">
                <a:latin typeface="CIDFont+F1"/>
              </a:rPr>
              <a:t>t</a:t>
            </a:r>
            <a:r>
              <a:rPr lang="en-US" sz="3503" dirty="0">
                <a:latin typeface="CIDFont+F1"/>
              </a:rPr>
              <a:t>ion</a:t>
            </a:r>
            <a:r>
              <a:rPr lang="en-US" sz="3503" spc="-22" dirty="0">
                <a:latin typeface="CIDFont+F1"/>
              </a:rPr>
              <a:t> </a:t>
            </a:r>
            <a:r>
              <a:rPr lang="en-US" sz="3503" dirty="0">
                <a:latin typeface="CIDFont+F1"/>
              </a:rPr>
              <a:t>d</a:t>
            </a:r>
            <a:r>
              <a:rPr lang="en-US" sz="3503" spc="-277" dirty="0">
                <a:latin typeface="CIDFont+F1"/>
              </a:rPr>
              <a:t>’</a:t>
            </a:r>
            <a:r>
              <a:rPr lang="en-US" sz="3503" dirty="0">
                <a:latin typeface="CIDFont+F1"/>
              </a:rPr>
              <a:t>é</a:t>
            </a:r>
            <a:r>
              <a:rPr lang="en-US" sz="3503" spc="-18" dirty="0">
                <a:latin typeface="CIDFont+F1"/>
              </a:rPr>
              <a:t>n</a:t>
            </a:r>
            <a:r>
              <a:rPr lang="en-US" sz="3503" dirty="0">
                <a:latin typeface="CIDFont+F1"/>
              </a:rPr>
              <a:t>e</a:t>
            </a:r>
            <a:r>
              <a:rPr lang="en-US" sz="3503" spc="-29" dirty="0">
                <a:latin typeface="CIDFont+F1"/>
              </a:rPr>
              <a:t>r</a:t>
            </a:r>
            <a:r>
              <a:rPr lang="en-US" sz="3503" dirty="0">
                <a:latin typeface="CIDFont+F1"/>
              </a:rPr>
              <a:t>g</a:t>
            </a:r>
            <a:r>
              <a:rPr lang="en-US" sz="3503" spc="-32" dirty="0">
                <a:latin typeface="CIDFont+F1"/>
              </a:rPr>
              <a:t>i</a:t>
            </a:r>
            <a:r>
              <a:rPr lang="en-US" sz="3503" dirty="0">
                <a:latin typeface="CIDFont+F1"/>
              </a:rPr>
              <a:t>e </a:t>
            </a:r>
          </a:p>
        </p:txBody>
      </p:sp>
      <p:sp>
        <p:nvSpPr>
          <p:cNvPr id="148" name="Rectangle 148"/>
          <p:cNvSpPr/>
          <p:nvPr/>
        </p:nvSpPr>
        <p:spPr>
          <a:xfrm>
            <a:off x="6425171" y="6388703"/>
            <a:ext cx="3183678" cy="230537"/>
          </a:xfrm>
          <a:prstGeom prst="rect">
            <a:avLst/>
          </a:prstGeom>
        </p:spPr>
        <p:txBody>
          <a:bodyPr wrap="none" lIns="0" tIns="0" rIns="0" bIns="0">
            <a:spAutoFit/>
          </a:bodyPr>
          <a:lstStyle/>
          <a:p>
            <a:r>
              <a:rPr lang="en-US" sz="1583" dirty="0">
                <a:latin typeface="CIDFont+F1"/>
              </a:rPr>
              <a:t>P</a:t>
            </a:r>
            <a:r>
              <a:rPr lang="en-US" sz="1583" spc="-29" dirty="0">
                <a:latin typeface="CIDFont+F1"/>
              </a:rPr>
              <a:t>r</a:t>
            </a:r>
            <a:r>
              <a:rPr lang="en-US" sz="1583" dirty="0">
                <a:latin typeface="CIDFont+F1"/>
              </a:rPr>
              <a:t>esen</a:t>
            </a:r>
            <a:r>
              <a:rPr lang="en-US" sz="1583" spc="-23" dirty="0">
                <a:latin typeface="CIDFont+F1"/>
              </a:rPr>
              <a:t>t</a:t>
            </a:r>
            <a:r>
              <a:rPr lang="en-US" sz="1583" dirty="0">
                <a:latin typeface="CIDFont+F1"/>
              </a:rPr>
              <a:t>er</a:t>
            </a:r>
            <a:r>
              <a:rPr lang="en-US" sz="1583" spc="-26" dirty="0">
                <a:latin typeface="CIDFont+F1"/>
              </a:rPr>
              <a:t> </a:t>
            </a:r>
            <a:r>
              <a:rPr lang="en-US" sz="1583" dirty="0">
                <a:latin typeface="CIDFont+F1"/>
              </a:rPr>
              <a:t>pa</a:t>
            </a:r>
            <a:r>
              <a:rPr lang="en-US" sz="1583" spc="-13" dirty="0">
                <a:latin typeface="CIDFont+F1"/>
              </a:rPr>
              <a:t>r</a:t>
            </a:r>
            <a:r>
              <a:rPr lang="en-US" sz="1583" dirty="0">
                <a:latin typeface="CIDFont+F1"/>
              </a:rPr>
              <a:t> </a:t>
            </a:r>
            <a:r>
              <a:rPr lang="en-US" sz="1583" spc="-15" dirty="0">
                <a:latin typeface="CIDFont+F1"/>
              </a:rPr>
              <a:t>Ka</a:t>
            </a:r>
            <a:r>
              <a:rPr lang="en-US" sz="1583" dirty="0">
                <a:latin typeface="CIDFont+F1"/>
              </a:rPr>
              <a:t>mb</a:t>
            </a:r>
            <a:r>
              <a:rPr lang="en-US" sz="1583" spc="-23" dirty="0">
                <a:latin typeface="CIDFont+F1"/>
              </a:rPr>
              <a:t>w</a:t>
            </a:r>
            <a:r>
              <a:rPr lang="en-US" sz="1583" dirty="0">
                <a:latin typeface="CIDFont+F1"/>
              </a:rPr>
              <a:t>ole </a:t>
            </a:r>
            <a:r>
              <a:rPr lang="en-US" sz="1583" spc="-154" dirty="0">
                <a:latin typeface="CIDFont+F1"/>
              </a:rPr>
              <a:t>T</a:t>
            </a:r>
            <a:r>
              <a:rPr lang="en-US" sz="1583" dirty="0">
                <a:latin typeface="CIDFont+F1"/>
              </a:rPr>
              <a:t>ou</a:t>
            </a:r>
            <a:r>
              <a:rPr lang="en-US" sz="1583" spc="-13" dirty="0">
                <a:latin typeface="CIDFont+F1"/>
              </a:rPr>
              <a:t>r</a:t>
            </a:r>
            <a:r>
              <a:rPr lang="en-US" sz="1583" dirty="0">
                <a:latin typeface="CIDFont+F1"/>
              </a:rPr>
              <a:t>o G</a:t>
            </a:r>
            <a:r>
              <a:rPr lang="en-US" sz="1583" spc="-15" dirty="0">
                <a:latin typeface="CIDFont+F1"/>
              </a:rPr>
              <a:t>a</a:t>
            </a:r>
            <a:r>
              <a:rPr lang="en-US" sz="1583" dirty="0">
                <a:latin typeface="CIDFont+F1"/>
              </a:rPr>
              <a:t>ston </a:t>
            </a:r>
          </a:p>
        </p:txBody>
      </p:sp>
    </p:spTree>
    <p:extLst>
      <p:ext uri="{BB962C8B-B14F-4D97-AF65-F5344CB8AC3E}">
        <p14:creationId xmlns:p14="http://schemas.microsoft.com/office/powerpoint/2010/main" val="8510535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 name="Freeform 166"/>
          <p:cNvSpPr/>
          <p:nvPr/>
        </p:nvSpPr>
        <p:spPr>
          <a:xfrm flipV="1">
            <a:off x="0" y="772668"/>
            <a:ext cx="10692384" cy="6013703"/>
          </a:xfrm>
          <a:custGeom>
            <a:avLst/>
            <a:gdLst/>
            <a:ahLst/>
            <a:cxnLst/>
            <a:rect l="0" t="0" r="0" b="0"/>
            <a:pathLst>
              <a:path w="14256512" h="8018271">
                <a:moveTo>
                  <a:pt x="0" y="8018271"/>
                </a:moveTo>
                <a:lnTo>
                  <a:pt x="14256512" y="8018271"/>
                </a:lnTo>
                <a:lnTo>
                  <a:pt x="14256512" y="0"/>
                </a:lnTo>
                <a:lnTo>
                  <a:pt x="0" y="0"/>
                </a:lnTo>
                <a:close/>
                <a:moveTo>
                  <a:pt x="1030224" y="9048495"/>
                </a:moveTo>
              </a:path>
            </a:pathLst>
          </a:custGeom>
          <a:solidFill>
            <a:srgbClr val="FFFFFF">
              <a:alpha val="10000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167" name="Freeform 167"/>
          <p:cNvSpPr/>
          <p:nvPr/>
        </p:nvSpPr>
        <p:spPr>
          <a:xfrm flipV="1">
            <a:off x="0" y="772668"/>
            <a:ext cx="10692384" cy="597407"/>
          </a:xfrm>
          <a:custGeom>
            <a:avLst/>
            <a:gdLst/>
            <a:ahLst/>
            <a:cxnLst/>
            <a:rect l="0" t="0" r="0" b="0"/>
            <a:pathLst>
              <a:path w="14256512" h="796543">
                <a:moveTo>
                  <a:pt x="0" y="796543"/>
                </a:moveTo>
                <a:lnTo>
                  <a:pt x="14256512" y="796543"/>
                </a:lnTo>
                <a:lnTo>
                  <a:pt x="14256512" y="0"/>
                </a:lnTo>
                <a:lnTo>
                  <a:pt x="0" y="0"/>
                </a:lnTo>
                <a:close/>
                <a:moveTo>
                  <a:pt x="1030224" y="1826767"/>
                </a:moveTo>
              </a:path>
            </a:pathLst>
          </a:custGeom>
          <a:solidFill>
            <a:srgbClr val="FFC000">
              <a:alpha val="100000"/>
            </a:srgbClr>
          </a:solidFill>
          <a:ln w="9525">
            <a:noFill/>
          </a:ln>
        </p:spPr>
        <p:style>
          <a:lnRef idx="2">
            <a:schemeClr val="accent1">
              <a:shade val="50000"/>
            </a:schemeClr>
          </a:lnRef>
          <a:fillRef idx="1">
            <a:schemeClr val="accent1"/>
          </a:fillRef>
          <a:effectRef idx="0">
            <a:schemeClr val="accent1"/>
          </a:effectRef>
          <a:fontRef idx="minor">
            <a:schemeClr val="lt1"/>
          </a:fontRef>
        </p:style>
      </p:sp>
      <p:pic>
        <p:nvPicPr>
          <p:cNvPr id="168" name="Picture 168"/>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a:xfrm>
            <a:off x="251459" y="1370076"/>
            <a:ext cx="6557771" cy="5417820"/>
          </a:xfrm>
          <a:prstGeom prst="rect">
            <a:avLst/>
          </a:prstGeom>
          <a:noFill/>
          <a:extLst/>
        </p:spPr>
      </p:pic>
      <p:sp>
        <p:nvSpPr>
          <p:cNvPr id="169" name="Rectangle 169"/>
          <p:cNvSpPr/>
          <p:nvPr/>
        </p:nvSpPr>
        <p:spPr>
          <a:xfrm>
            <a:off x="7469133" y="6513758"/>
            <a:ext cx="3183678" cy="230537"/>
          </a:xfrm>
          <a:prstGeom prst="rect">
            <a:avLst/>
          </a:prstGeom>
        </p:spPr>
        <p:txBody>
          <a:bodyPr wrap="none" lIns="0" tIns="0" rIns="0" bIns="0">
            <a:spAutoFit/>
          </a:bodyPr>
          <a:lstStyle/>
          <a:p>
            <a:r>
              <a:rPr lang="en-US" sz="1583" dirty="0">
                <a:latin typeface="CIDFont+F1"/>
              </a:rPr>
              <a:t>P</a:t>
            </a:r>
            <a:r>
              <a:rPr lang="en-US" sz="1583" spc="-29" dirty="0">
                <a:latin typeface="CIDFont+F1"/>
              </a:rPr>
              <a:t>r</a:t>
            </a:r>
            <a:r>
              <a:rPr lang="en-US" sz="1583" dirty="0">
                <a:latin typeface="CIDFont+F1"/>
              </a:rPr>
              <a:t>esen</a:t>
            </a:r>
            <a:r>
              <a:rPr lang="en-US" sz="1583" spc="-23" dirty="0">
                <a:latin typeface="CIDFont+F1"/>
              </a:rPr>
              <a:t>t</a:t>
            </a:r>
            <a:r>
              <a:rPr lang="en-US" sz="1583" dirty="0">
                <a:latin typeface="CIDFont+F1"/>
              </a:rPr>
              <a:t>er</a:t>
            </a:r>
            <a:r>
              <a:rPr lang="en-US" sz="1583" spc="-26" dirty="0">
                <a:latin typeface="CIDFont+F1"/>
              </a:rPr>
              <a:t> </a:t>
            </a:r>
            <a:r>
              <a:rPr lang="en-US" sz="1583" dirty="0">
                <a:latin typeface="CIDFont+F1"/>
              </a:rPr>
              <a:t>pa</a:t>
            </a:r>
            <a:r>
              <a:rPr lang="en-US" sz="1583" spc="-13" dirty="0">
                <a:latin typeface="CIDFont+F1"/>
              </a:rPr>
              <a:t>r</a:t>
            </a:r>
            <a:r>
              <a:rPr lang="en-US" sz="1583" dirty="0">
                <a:latin typeface="CIDFont+F1"/>
              </a:rPr>
              <a:t> </a:t>
            </a:r>
            <a:r>
              <a:rPr lang="en-US" sz="1583" spc="-15" dirty="0">
                <a:latin typeface="CIDFont+F1"/>
              </a:rPr>
              <a:t>Ka</a:t>
            </a:r>
            <a:r>
              <a:rPr lang="en-US" sz="1583" dirty="0">
                <a:latin typeface="CIDFont+F1"/>
              </a:rPr>
              <a:t>mb</a:t>
            </a:r>
            <a:r>
              <a:rPr lang="en-US" sz="1583" spc="-23" dirty="0">
                <a:latin typeface="CIDFont+F1"/>
              </a:rPr>
              <a:t>w</a:t>
            </a:r>
            <a:r>
              <a:rPr lang="en-US" sz="1583" dirty="0">
                <a:latin typeface="CIDFont+F1"/>
              </a:rPr>
              <a:t>ole </a:t>
            </a:r>
            <a:r>
              <a:rPr lang="en-US" sz="1583" spc="-154" dirty="0">
                <a:latin typeface="CIDFont+F1"/>
              </a:rPr>
              <a:t>T</a:t>
            </a:r>
            <a:r>
              <a:rPr lang="en-US" sz="1583" dirty="0">
                <a:latin typeface="CIDFont+F1"/>
              </a:rPr>
              <a:t>ou</a:t>
            </a:r>
            <a:r>
              <a:rPr lang="en-US" sz="1583" spc="-13" dirty="0">
                <a:latin typeface="CIDFont+F1"/>
              </a:rPr>
              <a:t>r</a:t>
            </a:r>
            <a:r>
              <a:rPr lang="en-US" sz="1583" dirty="0">
                <a:latin typeface="CIDFont+F1"/>
              </a:rPr>
              <a:t>o G</a:t>
            </a:r>
            <a:r>
              <a:rPr lang="en-US" sz="1583" spc="-15" dirty="0">
                <a:latin typeface="CIDFont+F1"/>
              </a:rPr>
              <a:t>a</a:t>
            </a:r>
            <a:r>
              <a:rPr lang="en-US" sz="1583" dirty="0">
                <a:latin typeface="CIDFont+F1"/>
              </a:rPr>
              <a:t>ston </a:t>
            </a:r>
          </a:p>
        </p:txBody>
      </p:sp>
      <p:sp>
        <p:nvSpPr>
          <p:cNvPr id="170" name="Rectangle 170"/>
          <p:cNvSpPr/>
          <p:nvPr/>
        </p:nvSpPr>
        <p:spPr>
          <a:xfrm>
            <a:off x="3389271" y="802634"/>
            <a:ext cx="4007738" cy="509978"/>
          </a:xfrm>
          <a:prstGeom prst="rect">
            <a:avLst/>
          </a:prstGeom>
        </p:spPr>
        <p:txBody>
          <a:bodyPr wrap="none" lIns="0" tIns="0" rIns="0" bIns="0">
            <a:spAutoFit/>
          </a:bodyPr>
          <a:lstStyle/>
          <a:p>
            <a:r>
              <a:rPr lang="en-US" sz="3503" dirty="0">
                <a:latin typeface="CIDFont+F1"/>
              </a:rPr>
              <a:t>Di</a:t>
            </a:r>
            <a:r>
              <a:rPr lang="en-US" sz="3503" spc="-39" dirty="0">
                <a:latin typeface="CIDFont+F1"/>
              </a:rPr>
              <a:t>s</a:t>
            </a:r>
            <a:r>
              <a:rPr lang="en-US" sz="3503" spc="-15" dirty="0">
                <a:latin typeface="CIDFont+F1"/>
              </a:rPr>
              <a:t>t</a:t>
            </a:r>
            <a:r>
              <a:rPr lang="en-US" sz="3503" dirty="0">
                <a:latin typeface="CIDFont+F1"/>
              </a:rPr>
              <a:t>ri</a:t>
            </a:r>
            <a:r>
              <a:rPr lang="en-US" sz="3503" spc="-18" dirty="0">
                <a:latin typeface="CIDFont+F1"/>
              </a:rPr>
              <a:t>b</a:t>
            </a:r>
            <a:r>
              <a:rPr lang="en-US" sz="3503" dirty="0">
                <a:latin typeface="CIDFont+F1"/>
              </a:rPr>
              <a:t>u</a:t>
            </a:r>
            <a:r>
              <a:rPr lang="en-US" sz="3503" spc="-15" dirty="0">
                <a:latin typeface="CIDFont+F1"/>
              </a:rPr>
              <a:t>t</a:t>
            </a:r>
            <a:r>
              <a:rPr lang="en-US" sz="3503" dirty="0">
                <a:latin typeface="CIDFont+F1"/>
              </a:rPr>
              <a:t>ion</a:t>
            </a:r>
            <a:r>
              <a:rPr lang="en-US" sz="3503" spc="-22" dirty="0">
                <a:latin typeface="CIDFont+F1"/>
              </a:rPr>
              <a:t> </a:t>
            </a:r>
            <a:r>
              <a:rPr lang="en-US" sz="3503" dirty="0">
                <a:latin typeface="CIDFont+F1"/>
              </a:rPr>
              <a:t>d</a:t>
            </a:r>
            <a:r>
              <a:rPr lang="en-US" sz="3503" spc="-277" dirty="0">
                <a:latin typeface="CIDFont+F1"/>
              </a:rPr>
              <a:t>’</a:t>
            </a:r>
            <a:r>
              <a:rPr lang="en-US" sz="3503" dirty="0">
                <a:latin typeface="CIDFont+F1"/>
              </a:rPr>
              <a:t>é</a:t>
            </a:r>
            <a:r>
              <a:rPr lang="en-US" sz="3503" spc="-18" dirty="0">
                <a:latin typeface="CIDFont+F1"/>
              </a:rPr>
              <a:t>n</a:t>
            </a:r>
            <a:r>
              <a:rPr lang="en-US" sz="3503" dirty="0">
                <a:latin typeface="CIDFont+F1"/>
              </a:rPr>
              <a:t>e</a:t>
            </a:r>
            <a:r>
              <a:rPr lang="en-US" sz="3503" spc="-29" dirty="0">
                <a:latin typeface="CIDFont+F1"/>
              </a:rPr>
              <a:t>r</a:t>
            </a:r>
            <a:r>
              <a:rPr lang="en-US" sz="3503" dirty="0">
                <a:latin typeface="CIDFont+F1"/>
              </a:rPr>
              <a:t>g</a:t>
            </a:r>
            <a:r>
              <a:rPr lang="en-US" sz="3503" spc="-32" dirty="0">
                <a:latin typeface="CIDFont+F1"/>
              </a:rPr>
              <a:t>i</a:t>
            </a:r>
            <a:r>
              <a:rPr lang="en-US" sz="3503" dirty="0">
                <a:latin typeface="CIDFont+F1"/>
              </a:rPr>
              <a:t>e </a:t>
            </a:r>
          </a:p>
        </p:txBody>
      </p:sp>
    </p:spTree>
    <p:extLst>
      <p:ext uri="{BB962C8B-B14F-4D97-AF65-F5344CB8AC3E}">
        <p14:creationId xmlns:p14="http://schemas.microsoft.com/office/powerpoint/2010/main" val="25245353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Freeform 171"/>
          <p:cNvSpPr/>
          <p:nvPr/>
        </p:nvSpPr>
        <p:spPr>
          <a:xfrm flipV="1">
            <a:off x="0" y="772668"/>
            <a:ext cx="10692384" cy="6013703"/>
          </a:xfrm>
          <a:custGeom>
            <a:avLst/>
            <a:gdLst/>
            <a:ahLst/>
            <a:cxnLst/>
            <a:rect l="0" t="0" r="0" b="0"/>
            <a:pathLst>
              <a:path w="14256512" h="8018271">
                <a:moveTo>
                  <a:pt x="0" y="8018271"/>
                </a:moveTo>
                <a:lnTo>
                  <a:pt x="14256512" y="8018271"/>
                </a:lnTo>
                <a:lnTo>
                  <a:pt x="14256512" y="0"/>
                </a:lnTo>
                <a:lnTo>
                  <a:pt x="0" y="0"/>
                </a:lnTo>
                <a:close/>
                <a:moveTo>
                  <a:pt x="1030224" y="9048495"/>
                </a:moveTo>
              </a:path>
            </a:pathLst>
          </a:custGeom>
          <a:solidFill>
            <a:srgbClr val="FFFFFF">
              <a:alpha val="10000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172" name="Freeform 172"/>
          <p:cNvSpPr/>
          <p:nvPr/>
        </p:nvSpPr>
        <p:spPr>
          <a:xfrm flipV="1">
            <a:off x="0" y="772668"/>
            <a:ext cx="10692384" cy="812291"/>
          </a:xfrm>
          <a:custGeom>
            <a:avLst/>
            <a:gdLst/>
            <a:ahLst/>
            <a:cxnLst/>
            <a:rect l="0" t="0" r="0" b="0"/>
            <a:pathLst>
              <a:path w="14256512" h="1083055">
                <a:moveTo>
                  <a:pt x="0" y="1083055"/>
                </a:moveTo>
                <a:lnTo>
                  <a:pt x="14256512" y="1083055"/>
                </a:lnTo>
                <a:lnTo>
                  <a:pt x="14256512" y="0"/>
                </a:lnTo>
                <a:lnTo>
                  <a:pt x="0" y="0"/>
                </a:lnTo>
                <a:close/>
                <a:moveTo>
                  <a:pt x="1030224" y="2113279"/>
                </a:moveTo>
              </a:path>
            </a:pathLst>
          </a:custGeom>
          <a:solidFill>
            <a:srgbClr val="FFC000">
              <a:alpha val="100000"/>
            </a:srgbClr>
          </a:solidFill>
          <a:ln w="9525">
            <a:noFill/>
          </a:ln>
        </p:spPr>
        <p:style>
          <a:lnRef idx="2">
            <a:schemeClr val="accent1">
              <a:shade val="50000"/>
            </a:schemeClr>
          </a:lnRef>
          <a:fillRef idx="1">
            <a:schemeClr val="accent1"/>
          </a:fillRef>
          <a:effectRef idx="0">
            <a:schemeClr val="accent1"/>
          </a:effectRef>
          <a:fontRef idx="minor">
            <a:schemeClr val="lt1"/>
          </a:fontRef>
        </p:style>
      </p:sp>
      <p:pic>
        <p:nvPicPr>
          <p:cNvPr id="173" name="Picture 173"/>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a:xfrm>
            <a:off x="736091" y="2136649"/>
            <a:ext cx="9221723" cy="3808476"/>
          </a:xfrm>
          <a:prstGeom prst="rect">
            <a:avLst/>
          </a:prstGeom>
          <a:noFill/>
          <a:extLst/>
        </p:spPr>
      </p:pic>
      <p:sp>
        <p:nvSpPr>
          <p:cNvPr id="174" name="Rectangle 174"/>
          <p:cNvSpPr/>
          <p:nvPr/>
        </p:nvSpPr>
        <p:spPr>
          <a:xfrm>
            <a:off x="7469133" y="6503076"/>
            <a:ext cx="3183678" cy="230537"/>
          </a:xfrm>
          <a:prstGeom prst="rect">
            <a:avLst/>
          </a:prstGeom>
        </p:spPr>
        <p:txBody>
          <a:bodyPr wrap="none" lIns="0" tIns="0" rIns="0" bIns="0">
            <a:spAutoFit/>
          </a:bodyPr>
          <a:lstStyle/>
          <a:p>
            <a:r>
              <a:rPr lang="en-US" sz="1583" dirty="0">
                <a:latin typeface="CIDFont+F1"/>
              </a:rPr>
              <a:t>P</a:t>
            </a:r>
            <a:r>
              <a:rPr lang="en-US" sz="1583" spc="-29" dirty="0">
                <a:latin typeface="CIDFont+F1"/>
              </a:rPr>
              <a:t>r</a:t>
            </a:r>
            <a:r>
              <a:rPr lang="en-US" sz="1583" dirty="0">
                <a:latin typeface="CIDFont+F1"/>
              </a:rPr>
              <a:t>esen</a:t>
            </a:r>
            <a:r>
              <a:rPr lang="en-US" sz="1583" spc="-23" dirty="0">
                <a:latin typeface="CIDFont+F1"/>
              </a:rPr>
              <a:t>t</a:t>
            </a:r>
            <a:r>
              <a:rPr lang="en-US" sz="1583" dirty="0">
                <a:latin typeface="CIDFont+F1"/>
              </a:rPr>
              <a:t>er</a:t>
            </a:r>
            <a:r>
              <a:rPr lang="en-US" sz="1583" spc="-26" dirty="0">
                <a:latin typeface="CIDFont+F1"/>
              </a:rPr>
              <a:t> </a:t>
            </a:r>
            <a:r>
              <a:rPr lang="en-US" sz="1583" dirty="0">
                <a:latin typeface="CIDFont+F1"/>
              </a:rPr>
              <a:t>pa</a:t>
            </a:r>
            <a:r>
              <a:rPr lang="en-US" sz="1583" spc="-13" dirty="0">
                <a:latin typeface="CIDFont+F1"/>
              </a:rPr>
              <a:t>r</a:t>
            </a:r>
            <a:r>
              <a:rPr lang="en-US" sz="1583" dirty="0">
                <a:latin typeface="CIDFont+F1"/>
              </a:rPr>
              <a:t> </a:t>
            </a:r>
            <a:r>
              <a:rPr lang="en-US" sz="1583" spc="-15" dirty="0">
                <a:latin typeface="CIDFont+F1"/>
              </a:rPr>
              <a:t>Ka</a:t>
            </a:r>
            <a:r>
              <a:rPr lang="en-US" sz="1583" dirty="0">
                <a:latin typeface="CIDFont+F1"/>
              </a:rPr>
              <a:t>mb</a:t>
            </a:r>
            <a:r>
              <a:rPr lang="en-US" sz="1583" spc="-23" dirty="0">
                <a:latin typeface="CIDFont+F1"/>
              </a:rPr>
              <a:t>w</a:t>
            </a:r>
            <a:r>
              <a:rPr lang="en-US" sz="1583" dirty="0">
                <a:latin typeface="CIDFont+F1"/>
              </a:rPr>
              <a:t>ole </a:t>
            </a:r>
            <a:r>
              <a:rPr lang="en-US" sz="1583" spc="-154" dirty="0">
                <a:latin typeface="CIDFont+F1"/>
              </a:rPr>
              <a:t>T</a:t>
            </a:r>
            <a:r>
              <a:rPr lang="en-US" sz="1583" dirty="0">
                <a:latin typeface="CIDFont+F1"/>
              </a:rPr>
              <a:t>ou</a:t>
            </a:r>
            <a:r>
              <a:rPr lang="en-US" sz="1583" spc="-13" dirty="0">
                <a:latin typeface="CIDFont+F1"/>
              </a:rPr>
              <a:t>r</a:t>
            </a:r>
            <a:r>
              <a:rPr lang="en-US" sz="1583" dirty="0">
                <a:latin typeface="CIDFont+F1"/>
              </a:rPr>
              <a:t>o G</a:t>
            </a:r>
            <a:r>
              <a:rPr lang="en-US" sz="1583" spc="-15" dirty="0">
                <a:latin typeface="CIDFont+F1"/>
              </a:rPr>
              <a:t>a</a:t>
            </a:r>
            <a:r>
              <a:rPr lang="en-US" sz="1583" dirty="0">
                <a:latin typeface="CIDFont+F1"/>
              </a:rPr>
              <a:t>ston </a:t>
            </a:r>
          </a:p>
        </p:txBody>
      </p:sp>
      <p:sp>
        <p:nvSpPr>
          <p:cNvPr id="175" name="Rectangle 175"/>
          <p:cNvSpPr/>
          <p:nvPr/>
        </p:nvSpPr>
        <p:spPr>
          <a:xfrm>
            <a:off x="3389271" y="910844"/>
            <a:ext cx="4007738" cy="509978"/>
          </a:xfrm>
          <a:prstGeom prst="rect">
            <a:avLst/>
          </a:prstGeom>
        </p:spPr>
        <p:txBody>
          <a:bodyPr wrap="none" lIns="0" tIns="0" rIns="0" bIns="0">
            <a:spAutoFit/>
          </a:bodyPr>
          <a:lstStyle/>
          <a:p>
            <a:r>
              <a:rPr lang="en-US" sz="3503" dirty="0">
                <a:latin typeface="CIDFont+F1"/>
              </a:rPr>
              <a:t>Di</a:t>
            </a:r>
            <a:r>
              <a:rPr lang="en-US" sz="3503" spc="-39" dirty="0">
                <a:latin typeface="CIDFont+F1"/>
              </a:rPr>
              <a:t>s</a:t>
            </a:r>
            <a:r>
              <a:rPr lang="en-US" sz="3503" spc="-15" dirty="0">
                <a:latin typeface="CIDFont+F1"/>
              </a:rPr>
              <a:t>t</a:t>
            </a:r>
            <a:r>
              <a:rPr lang="en-US" sz="3503" dirty="0">
                <a:latin typeface="CIDFont+F1"/>
              </a:rPr>
              <a:t>ri</a:t>
            </a:r>
            <a:r>
              <a:rPr lang="en-US" sz="3503" spc="-18" dirty="0">
                <a:latin typeface="CIDFont+F1"/>
              </a:rPr>
              <a:t>b</a:t>
            </a:r>
            <a:r>
              <a:rPr lang="en-US" sz="3503" dirty="0">
                <a:latin typeface="CIDFont+F1"/>
              </a:rPr>
              <a:t>u</a:t>
            </a:r>
            <a:r>
              <a:rPr lang="en-US" sz="3503" spc="-15" dirty="0">
                <a:latin typeface="CIDFont+F1"/>
              </a:rPr>
              <a:t>t</a:t>
            </a:r>
            <a:r>
              <a:rPr lang="en-US" sz="3503" dirty="0">
                <a:latin typeface="CIDFont+F1"/>
              </a:rPr>
              <a:t>ion</a:t>
            </a:r>
            <a:r>
              <a:rPr lang="en-US" sz="3503" spc="-22" dirty="0">
                <a:latin typeface="CIDFont+F1"/>
              </a:rPr>
              <a:t> </a:t>
            </a:r>
            <a:r>
              <a:rPr lang="en-US" sz="3503" dirty="0">
                <a:latin typeface="CIDFont+F1"/>
              </a:rPr>
              <a:t>d</a:t>
            </a:r>
            <a:r>
              <a:rPr lang="en-US" sz="3503" spc="-277" dirty="0">
                <a:latin typeface="CIDFont+F1"/>
              </a:rPr>
              <a:t>’</a:t>
            </a:r>
            <a:r>
              <a:rPr lang="en-US" sz="3503" dirty="0">
                <a:latin typeface="CIDFont+F1"/>
              </a:rPr>
              <a:t>é</a:t>
            </a:r>
            <a:r>
              <a:rPr lang="en-US" sz="3503" spc="-18" dirty="0">
                <a:latin typeface="CIDFont+F1"/>
              </a:rPr>
              <a:t>n</a:t>
            </a:r>
            <a:r>
              <a:rPr lang="en-US" sz="3503" dirty="0">
                <a:latin typeface="CIDFont+F1"/>
              </a:rPr>
              <a:t>e</a:t>
            </a:r>
            <a:r>
              <a:rPr lang="en-US" sz="3503" spc="-29" dirty="0">
                <a:latin typeface="CIDFont+F1"/>
              </a:rPr>
              <a:t>r</a:t>
            </a:r>
            <a:r>
              <a:rPr lang="en-US" sz="3503" dirty="0">
                <a:latin typeface="CIDFont+F1"/>
              </a:rPr>
              <a:t>g</a:t>
            </a:r>
            <a:r>
              <a:rPr lang="en-US" sz="3503" spc="-32" dirty="0">
                <a:latin typeface="CIDFont+F1"/>
              </a:rPr>
              <a:t>i</a:t>
            </a:r>
            <a:r>
              <a:rPr lang="en-US" sz="3503" dirty="0">
                <a:latin typeface="CIDFont+F1"/>
              </a:rPr>
              <a:t>e </a:t>
            </a:r>
          </a:p>
        </p:txBody>
      </p:sp>
    </p:spTree>
    <p:extLst>
      <p:ext uri="{BB962C8B-B14F-4D97-AF65-F5344CB8AC3E}">
        <p14:creationId xmlns:p14="http://schemas.microsoft.com/office/powerpoint/2010/main" val="31161050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Freeform 113"/>
          <p:cNvSpPr/>
          <p:nvPr/>
        </p:nvSpPr>
        <p:spPr>
          <a:xfrm flipV="1">
            <a:off x="0" y="772668"/>
            <a:ext cx="10692384" cy="6013703"/>
          </a:xfrm>
          <a:custGeom>
            <a:avLst/>
            <a:gdLst/>
            <a:ahLst/>
            <a:cxnLst/>
            <a:rect l="0" t="0" r="0" b="0"/>
            <a:pathLst>
              <a:path w="14256512" h="8018271">
                <a:moveTo>
                  <a:pt x="0" y="8018271"/>
                </a:moveTo>
                <a:lnTo>
                  <a:pt x="14256512" y="8018271"/>
                </a:lnTo>
                <a:lnTo>
                  <a:pt x="14256512" y="0"/>
                </a:lnTo>
                <a:lnTo>
                  <a:pt x="0" y="0"/>
                </a:lnTo>
                <a:close/>
                <a:moveTo>
                  <a:pt x="1030224" y="9048495"/>
                </a:moveTo>
              </a:path>
            </a:pathLst>
          </a:custGeom>
          <a:solidFill>
            <a:srgbClr val="FFFFFF">
              <a:alpha val="10000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114" name="Freeform 114"/>
          <p:cNvSpPr/>
          <p:nvPr/>
        </p:nvSpPr>
        <p:spPr>
          <a:xfrm flipV="1">
            <a:off x="0" y="772668"/>
            <a:ext cx="10692384" cy="729995"/>
          </a:xfrm>
          <a:custGeom>
            <a:avLst/>
            <a:gdLst/>
            <a:ahLst/>
            <a:cxnLst/>
            <a:rect l="0" t="0" r="0" b="0"/>
            <a:pathLst>
              <a:path w="14256512" h="973327">
                <a:moveTo>
                  <a:pt x="0" y="973327"/>
                </a:moveTo>
                <a:lnTo>
                  <a:pt x="14256512" y="973327"/>
                </a:lnTo>
                <a:lnTo>
                  <a:pt x="14256512" y="0"/>
                </a:lnTo>
                <a:lnTo>
                  <a:pt x="0" y="0"/>
                </a:lnTo>
                <a:close/>
                <a:moveTo>
                  <a:pt x="1030224" y="2003551"/>
                </a:moveTo>
              </a:path>
            </a:pathLst>
          </a:custGeom>
          <a:solidFill>
            <a:srgbClr val="FFC000">
              <a:alpha val="10000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115" name="Rectangle 115"/>
          <p:cNvSpPr/>
          <p:nvPr/>
        </p:nvSpPr>
        <p:spPr>
          <a:xfrm>
            <a:off x="3389271" y="868038"/>
            <a:ext cx="4007738" cy="509978"/>
          </a:xfrm>
          <a:prstGeom prst="rect">
            <a:avLst/>
          </a:prstGeom>
        </p:spPr>
        <p:txBody>
          <a:bodyPr wrap="none" lIns="0" tIns="0" rIns="0" bIns="0">
            <a:spAutoFit/>
          </a:bodyPr>
          <a:lstStyle/>
          <a:p>
            <a:r>
              <a:rPr lang="en-US" sz="3503" dirty="0">
                <a:latin typeface="CIDFont+F1"/>
              </a:rPr>
              <a:t>Di</a:t>
            </a:r>
            <a:r>
              <a:rPr lang="en-US" sz="3503" spc="-39" dirty="0">
                <a:latin typeface="CIDFont+F1"/>
              </a:rPr>
              <a:t>s</a:t>
            </a:r>
            <a:r>
              <a:rPr lang="en-US" sz="3503" spc="-15" dirty="0">
                <a:latin typeface="CIDFont+F1"/>
              </a:rPr>
              <a:t>t</a:t>
            </a:r>
            <a:r>
              <a:rPr lang="en-US" sz="3503" dirty="0">
                <a:latin typeface="CIDFont+F1"/>
              </a:rPr>
              <a:t>ri</a:t>
            </a:r>
            <a:r>
              <a:rPr lang="en-US" sz="3503" spc="-18" dirty="0">
                <a:latin typeface="CIDFont+F1"/>
              </a:rPr>
              <a:t>b</a:t>
            </a:r>
            <a:r>
              <a:rPr lang="en-US" sz="3503" dirty="0">
                <a:latin typeface="CIDFont+F1"/>
              </a:rPr>
              <a:t>u</a:t>
            </a:r>
            <a:r>
              <a:rPr lang="en-US" sz="3503" spc="-15" dirty="0">
                <a:latin typeface="CIDFont+F1"/>
              </a:rPr>
              <a:t>t</a:t>
            </a:r>
            <a:r>
              <a:rPr lang="en-US" sz="3503" dirty="0">
                <a:latin typeface="CIDFont+F1"/>
              </a:rPr>
              <a:t>ion</a:t>
            </a:r>
            <a:r>
              <a:rPr lang="en-US" sz="3503" spc="-22" dirty="0">
                <a:latin typeface="CIDFont+F1"/>
              </a:rPr>
              <a:t> </a:t>
            </a:r>
            <a:r>
              <a:rPr lang="en-US" sz="3503" dirty="0">
                <a:latin typeface="CIDFont+F1"/>
              </a:rPr>
              <a:t>d</a:t>
            </a:r>
            <a:r>
              <a:rPr lang="en-US" sz="3503" spc="-277" dirty="0">
                <a:latin typeface="CIDFont+F1"/>
              </a:rPr>
              <a:t>’</a:t>
            </a:r>
            <a:r>
              <a:rPr lang="en-US" sz="3503" dirty="0">
                <a:latin typeface="CIDFont+F1"/>
              </a:rPr>
              <a:t>é</a:t>
            </a:r>
            <a:r>
              <a:rPr lang="en-US" sz="3503" spc="-18" dirty="0">
                <a:latin typeface="CIDFont+F1"/>
              </a:rPr>
              <a:t>n</a:t>
            </a:r>
            <a:r>
              <a:rPr lang="en-US" sz="3503" dirty="0">
                <a:latin typeface="CIDFont+F1"/>
              </a:rPr>
              <a:t>e</a:t>
            </a:r>
            <a:r>
              <a:rPr lang="en-US" sz="3503" spc="-29" dirty="0">
                <a:latin typeface="CIDFont+F1"/>
              </a:rPr>
              <a:t>r</a:t>
            </a:r>
            <a:r>
              <a:rPr lang="en-US" sz="3503" dirty="0">
                <a:latin typeface="CIDFont+F1"/>
              </a:rPr>
              <a:t>g</a:t>
            </a:r>
            <a:r>
              <a:rPr lang="en-US" sz="3503" spc="-32" dirty="0">
                <a:latin typeface="CIDFont+F1"/>
              </a:rPr>
              <a:t>i</a:t>
            </a:r>
            <a:r>
              <a:rPr lang="en-US" sz="3503" dirty="0">
                <a:latin typeface="CIDFont+F1"/>
              </a:rPr>
              <a:t>e </a:t>
            </a:r>
          </a:p>
        </p:txBody>
      </p:sp>
      <p:sp>
        <p:nvSpPr>
          <p:cNvPr id="116" name="Rectangle 116"/>
          <p:cNvSpPr/>
          <p:nvPr/>
        </p:nvSpPr>
        <p:spPr>
          <a:xfrm>
            <a:off x="6425171" y="6388703"/>
            <a:ext cx="3183678" cy="230537"/>
          </a:xfrm>
          <a:prstGeom prst="rect">
            <a:avLst/>
          </a:prstGeom>
        </p:spPr>
        <p:txBody>
          <a:bodyPr wrap="none" lIns="0" tIns="0" rIns="0" bIns="0">
            <a:spAutoFit/>
          </a:bodyPr>
          <a:lstStyle/>
          <a:p>
            <a:r>
              <a:rPr lang="en-US" sz="1583" dirty="0">
                <a:latin typeface="CIDFont+F1"/>
              </a:rPr>
              <a:t>P</a:t>
            </a:r>
            <a:r>
              <a:rPr lang="en-US" sz="1583" spc="-29" dirty="0">
                <a:latin typeface="CIDFont+F1"/>
              </a:rPr>
              <a:t>r</a:t>
            </a:r>
            <a:r>
              <a:rPr lang="en-US" sz="1583" dirty="0">
                <a:latin typeface="CIDFont+F1"/>
              </a:rPr>
              <a:t>esen</a:t>
            </a:r>
            <a:r>
              <a:rPr lang="en-US" sz="1583" spc="-23" dirty="0">
                <a:latin typeface="CIDFont+F1"/>
              </a:rPr>
              <a:t>t</a:t>
            </a:r>
            <a:r>
              <a:rPr lang="en-US" sz="1583" dirty="0">
                <a:latin typeface="CIDFont+F1"/>
              </a:rPr>
              <a:t>er</a:t>
            </a:r>
            <a:r>
              <a:rPr lang="en-US" sz="1583" spc="-26" dirty="0">
                <a:latin typeface="CIDFont+F1"/>
              </a:rPr>
              <a:t> </a:t>
            </a:r>
            <a:r>
              <a:rPr lang="en-US" sz="1583" dirty="0">
                <a:latin typeface="CIDFont+F1"/>
              </a:rPr>
              <a:t>pa</a:t>
            </a:r>
            <a:r>
              <a:rPr lang="en-US" sz="1583" spc="-13" dirty="0">
                <a:latin typeface="CIDFont+F1"/>
              </a:rPr>
              <a:t>r</a:t>
            </a:r>
            <a:r>
              <a:rPr lang="en-US" sz="1583" dirty="0">
                <a:latin typeface="CIDFont+F1"/>
              </a:rPr>
              <a:t> </a:t>
            </a:r>
            <a:r>
              <a:rPr lang="en-US" sz="1583" spc="-15" dirty="0">
                <a:latin typeface="CIDFont+F1"/>
              </a:rPr>
              <a:t>Ka</a:t>
            </a:r>
            <a:r>
              <a:rPr lang="en-US" sz="1583" dirty="0">
                <a:latin typeface="CIDFont+F1"/>
              </a:rPr>
              <a:t>mb</a:t>
            </a:r>
            <a:r>
              <a:rPr lang="en-US" sz="1583" spc="-23" dirty="0">
                <a:latin typeface="CIDFont+F1"/>
              </a:rPr>
              <a:t>w</a:t>
            </a:r>
            <a:r>
              <a:rPr lang="en-US" sz="1583" dirty="0">
                <a:latin typeface="CIDFont+F1"/>
              </a:rPr>
              <a:t>ole </a:t>
            </a:r>
            <a:r>
              <a:rPr lang="en-US" sz="1583" spc="-154" dirty="0">
                <a:latin typeface="CIDFont+F1"/>
              </a:rPr>
              <a:t>T</a:t>
            </a:r>
            <a:r>
              <a:rPr lang="en-US" sz="1583" dirty="0">
                <a:latin typeface="CIDFont+F1"/>
              </a:rPr>
              <a:t>ou</a:t>
            </a:r>
            <a:r>
              <a:rPr lang="en-US" sz="1583" spc="-13" dirty="0">
                <a:latin typeface="CIDFont+F1"/>
              </a:rPr>
              <a:t>r</a:t>
            </a:r>
            <a:r>
              <a:rPr lang="en-US" sz="1583" dirty="0">
                <a:latin typeface="CIDFont+F1"/>
              </a:rPr>
              <a:t>o G</a:t>
            </a:r>
            <a:r>
              <a:rPr lang="en-US" sz="1583" spc="-15" dirty="0">
                <a:latin typeface="CIDFont+F1"/>
              </a:rPr>
              <a:t>a</a:t>
            </a:r>
            <a:r>
              <a:rPr lang="en-US" sz="1583" dirty="0">
                <a:latin typeface="CIDFont+F1"/>
              </a:rPr>
              <a:t>ston </a:t>
            </a:r>
          </a:p>
        </p:txBody>
      </p:sp>
      <p:sp>
        <p:nvSpPr>
          <p:cNvPr id="3" name="ZoneTexte 2"/>
          <p:cNvSpPr txBox="1"/>
          <p:nvPr/>
        </p:nvSpPr>
        <p:spPr>
          <a:xfrm>
            <a:off x="47234" y="1748194"/>
            <a:ext cx="10644580" cy="3108543"/>
          </a:xfrm>
          <a:prstGeom prst="rect">
            <a:avLst/>
          </a:prstGeom>
          <a:noFill/>
        </p:spPr>
        <p:txBody>
          <a:bodyPr wrap="square" rtlCol="0">
            <a:spAutoFit/>
          </a:bodyPr>
          <a:lstStyle/>
          <a:p>
            <a:r>
              <a:rPr lang="fr-FR" sz="2800" dirty="0"/>
              <a:t>Les sociétés de distribution d’énergie électrique distribuent généralement en HTA sous 20KV, mais il existe encore des réseaux en 5, 10, ou 15 KV parfois en 24, 30 ou 33 KV </a:t>
            </a:r>
          </a:p>
          <a:p>
            <a:r>
              <a:rPr lang="fr-FR" sz="2800" dirty="0"/>
              <a:t>Le courant de court-circuit au point de livraison est indiqué par le distributeur. Il peut varier entre 7 KA et 12,5 KA. Les valeurs correspondantes de puissance de CC sont alors de 250 ou 500 MVA </a:t>
            </a:r>
          </a:p>
        </p:txBody>
      </p:sp>
    </p:spTree>
    <p:extLst>
      <p:ext uri="{BB962C8B-B14F-4D97-AF65-F5344CB8AC3E}">
        <p14:creationId xmlns:p14="http://schemas.microsoft.com/office/powerpoint/2010/main" val="7584626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Freeform 113"/>
          <p:cNvSpPr/>
          <p:nvPr/>
        </p:nvSpPr>
        <p:spPr>
          <a:xfrm flipV="1">
            <a:off x="0" y="772668"/>
            <a:ext cx="10692384" cy="6013703"/>
          </a:xfrm>
          <a:custGeom>
            <a:avLst/>
            <a:gdLst/>
            <a:ahLst/>
            <a:cxnLst/>
            <a:rect l="0" t="0" r="0" b="0"/>
            <a:pathLst>
              <a:path w="14256512" h="8018271">
                <a:moveTo>
                  <a:pt x="0" y="8018271"/>
                </a:moveTo>
                <a:lnTo>
                  <a:pt x="14256512" y="8018271"/>
                </a:lnTo>
                <a:lnTo>
                  <a:pt x="14256512" y="0"/>
                </a:lnTo>
                <a:lnTo>
                  <a:pt x="0" y="0"/>
                </a:lnTo>
                <a:close/>
                <a:moveTo>
                  <a:pt x="1030224" y="9048495"/>
                </a:moveTo>
              </a:path>
            </a:pathLst>
          </a:custGeom>
          <a:solidFill>
            <a:srgbClr val="FFFFFF">
              <a:alpha val="10000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114" name="Freeform 114"/>
          <p:cNvSpPr/>
          <p:nvPr/>
        </p:nvSpPr>
        <p:spPr>
          <a:xfrm flipV="1">
            <a:off x="0" y="772668"/>
            <a:ext cx="10692384" cy="729995"/>
          </a:xfrm>
          <a:custGeom>
            <a:avLst/>
            <a:gdLst/>
            <a:ahLst/>
            <a:cxnLst/>
            <a:rect l="0" t="0" r="0" b="0"/>
            <a:pathLst>
              <a:path w="14256512" h="973327">
                <a:moveTo>
                  <a:pt x="0" y="973327"/>
                </a:moveTo>
                <a:lnTo>
                  <a:pt x="14256512" y="973327"/>
                </a:lnTo>
                <a:lnTo>
                  <a:pt x="14256512" y="0"/>
                </a:lnTo>
                <a:lnTo>
                  <a:pt x="0" y="0"/>
                </a:lnTo>
                <a:close/>
                <a:moveTo>
                  <a:pt x="1030224" y="2003551"/>
                </a:moveTo>
              </a:path>
            </a:pathLst>
          </a:custGeom>
          <a:solidFill>
            <a:srgbClr val="FFC000">
              <a:alpha val="10000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115" name="Rectangle 115"/>
          <p:cNvSpPr/>
          <p:nvPr/>
        </p:nvSpPr>
        <p:spPr>
          <a:xfrm>
            <a:off x="3389271" y="868038"/>
            <a:ext cx="4007738" cy="509978"/>
          </a:xfrm>
          <a:prstGeom prst="rect">
            <a:avLst/>
          </a:prstGeom>
        </p:spPr>
        <p:txBody>
          <a:bodyPr wrap="none" lIns="0" tIns="0" rIns="0" bIns="0">
            <a:spAutoFit/>
          </a:bodyPr>
          <a:lstStyle/>
          <a:p>
            <a:r>
              <a:rPr lang="en-US" sz="3503" dirty="0">
                <a:latin typeface="CIDFont+F1"/>
              </a:rPr>
              <a:t>Di</a:t>
            </a:r>
            <a:r>
              <a:rPr lang="en-US" sz="3503" spc="-39" dirty="0">
                <a:latin typeface="CIDFont+F1"/>
              </a:rPr>
              <a:t>s</a:t>
            </a:r>
            <a:r>
              <a:rPr lang="en-US" sz="3503" spc="-15" dirty="0">
                <a:latin typeface="CIDFont+F1"/>
              </a:rPr>
              <a:t>t</a:t>
            </a:r>
            <a:r>
              <a:rPr lang="en-US" sz="3503" dirty="0">
                <a:latin typeface="CIDFont+F1"/>
              </a:rPr>
              <a:t>ri</a:t>
            </a:r>
            <a:r>
              <a:rPr lang="en-US" sz="3503" spc="-18" dirty="0">
                <a:latin typeface="CIDFont+F1"/>
              </a:rPr>
              <a:t>b</a:t>
            </a:r>
            <a:r>
              <a:rPr lang="en-US" sz="3503" dirty="0">
                <a:latin typeface="CIDFont+F1"/>
              </a:rPr>
              <a:t>u</a:t>
            </a:r>
            <a:r>
              <a:rPr lang="en-US" sz="3503" spc="-15" dirty="0">
                <a:latin typeface="CIDFont+F1"/>
              </a:rPr>
              <a:t>t</a:t>
            </a:r>
            <a:r>
              <a:rPr lang="en-US" sz="3503" dirty="0">
                <a:latin typeface="CIDFont+F1"/>
              </a:rPr>
              <a:t>ion</a:t>
            </a:r>
            <a:r>
              <a:rPr lang="en-US" sz="3503" spc="-22" dirty="0">
                <a:latin typeface="CIDFont+F1"/>
              </a:rPr>
              <a:t> </a:t>
            </a:r>
            <a:r>
              <a:rPr lang="en-US" sz="3503" dirty="0">
                <a:latin typeface="CIDFont+F1"/>
              </a:rPr>
              <a:t>d</a:t>
            </a:r>
            <a:r>
              <a:rPr lang="en-US" sz="3503" spc="-277" dirty="0">
                <a:latin typeface="CIDFont+F1"/>
              </a:rPr>
              <a:t>’</a:t>
            </a:r>
            <a:r>
              <a:rPr lang="en-US" sz="3503" dirty="0">
                <a:latin typeface="CIDFont+F1"/>
              </a:rPr>
              <a:t>é</a:t>
            </a:r>
            <a:r>
              <a:rPr lang="en-US" sz="3503" spc="-18" dirty="0">
                <a:latin typeface="CIDFont+F1"/>
              </a:rPr>
              <a:t>n</a:t>
            </a:r>
            <a:r>
              <a:rPr lang="en-US" sz="3503" dirty="0">
                <a:latin typeface="CIDFont+F1"/>
              </a:rPr>
              <a:t>e</a:t>
            </a:r>
            <a:r>
              <a:rPr lang="en-US" sz="3503" spc="-29" dirty="0">
                <a:latin typeface="CIDFont+F1"/>
              </a:rPr>
              <a:t>r</a:t>
            </a:r>
            <a:r>
              <a:rPr lang="en-US" sz="3503" dirty="0">
                <a:latin typeface="CIDFont+F1"/>
              </a:rPr>
              <a:t>g</a:t>
            </a:r>
            <a:r>
              <a:rPr lang="en-US" sz="3503" spc="-32" dirty="0">
                <a:latin typeface="CIDFont+F1"/>
              </a:rPr>
              <a:t>i</a:t>
            </a:r>
            <a:r>
              <a:rPr lang="en-US" sz="3503" dirty="0">
                <a:latin typeface="CIDFont+F1"/>
              </a:rPr>
              <a:t>e </a:t>
            </a:r>
          </a:p>
        </p:txBody>
      </p:sp>
      <p:sp>
        <p:nvSpPr>
          <p:cNvPr id="116" name="Rectangle 116"/>
          <p:cNvSpPr/>
          <p:nvPr/>
        </p:nvSpPr>
        <p:spPr>
          <a:xfrm>
            <a:off x="6425171" y="6388703"/>
            <a:ext cx="3183678" cy="230537"/>
          </a:xfrm>
          <a:prstGeom prst="rect">
            <a:avLst/>
          </a:prstGeom>
        </p:spPr>
        <p:txBody>
          <a:bodyPr wrap="none" lIns="0" tIns="0" rIns="0" bIns="0">
            <a:spAutoFit/>
          </a:bodyPr>
          <a:lstStyle/>
          <a:p>
            <a:r>
              <a:rPr lang="en-US" sz="1583" dirty="0">
                <a:latin typeface="CIDFont+F1"/>
              </a:rPr>
              <a:t>P</a:t>
            </a:r>
            <a:r>
              <a:rPr lang="en-US" sz="1583" spc="-29" dirty="0">
                <a:latin typeface="CIDFont+F1"/>
              </a:rPr>
              <a:t>r</a:t>
            </a:r>
            <a:r>
              <a:rPr lang="en-US" sz="1583" dirty="0">
                <a:latin typeface="CIDFont+F1"/>
              </a:rPr>
              <a:t>esen</a:t>
            </a:r>
            <a:r>
              <a:rPr lang="en-US" sz="1583" spc="-23" dirty="0">
                <a:latin typeface="CIDFont+F1"/>
              </a:rPr>
              <a:t>t</a:t>
            </a:r>
            <a:r>
              <a:rPr lang="en-US" sz="1583" dirty="0">
                <a:latin typeface="CIDFont+F1"/>
              </a:rPr>
              <a:t>er</a:t>
            </a:r>
            <a:r>
              <a:rPr lang="en-US" sz="1583" spc="-26" dirty="0">
                <a:latin typeface="CIDFont+F1"/>
              </a:rPr>
              <a:t> </a:t>
            </a:r>
            <a:r>
              <a:rPr lang="en-US" sz="1583" dirty="0">
                <a:latin typeface="CIDFont+F1"/>
              </a:rPr>
              <a:t>pa</a:t>
            </a:r>
            <a:r>
              <a:rPr lang="en-US" sz="1583" spc="-13" dirty="0">
                <a:latin typeface="CIDFont+F1"/>
              </a:rPr>
              <a:t>r</a:t>
            </a:r>
            <a:r>
              <a:rPr lang="en-US" sz="1583" dirty="0">
                <a:latin typeface="CIDFont+F1"/>
              </a:rPr>
              <a:t> </a:t>
            </a:r>
            <a:r>
              <a:rPr lang="en-US" sz="1583" spc="-15" dirty="0">
                <a:latin typeface="CIDFont+F1"/>
              </a:rPr>
              <a:t>Ka</a:t>
            </a:r>
            <a:r>
              <a:rPr lang="en-US" sz="1583" dirty="0">
                <a:latin typeface="CIDFont+F1"/>
              </a:rPr>
              <a:t>mb</a:t>
            </a:r>
            <a:r>
              <a:rPr lang="en-US" sz="1583" spc="-23" dirty="0">
                <a:latin typeface="CIDFont+F1"/>
              </a:rPr>
              <a:t>w</a:t>
            </a:r>
            <a:r>
              <a:rPr lang="en-US" sz="1583" dirty="0">
                <a:latin typeface="CIDFont+F1"/>
              </a:rPr>
              <a:t>ole </a:t>
            </a:r>
            <a:r>
              <a:rPr lang="en-US" sz="1583" spc="-154" dirty="0">
                <a:latin typeface="CIDFont+F1"/>
              </a:rPr>
              <a:t>T</a:t>
            </a:r>
            <a:r>
              <a:rPr lang="en-US" sz="1583" dirty="0">
                <a:latin typeface="CIDFont+F1"/>
              </a:rPr>
              <a:t>ou</a:t>
            </a:r>
            <a:r>
              <a:rPr lang="en-US" sz="1583" spc="-13" dirty="0">
                <a:latin typeface="CIDFont+F1"/>
              </a:rPr>
              <a:t>r</a:t>
            </a:r>
            <a:r>
              <a:rPr lang="en-US" sz="1583" dirty="0">
                <a:latin typeface="CIDFont+F1"/>
              </a:rPr>
              <a:t>o G</a:t>
            </a:r>
            <a:r>
              <a:rPr lang="en-US" sz="1583" spc="-15" dirty="0">
                <a:latin typeface="CIDFont+F1"/>
              </a:rPr>
              <a:t>a</a:t>
            </a:r>
            <a:r>
              <a:rPr lang="en-US" sz="1583" dirty="0">
                <a:latin typeface="CIDFont+F1"/>
              </a:rPr>
              <a:t>ston </a:t>
            </a:r>
          </a:p>
        </p:txBody>
      </p:sp>
      <p:sp>
        <p:nvSpPr>
          <p:cNvPr id="3" name="ZoneTexte 2"/>
          <p:cNvSpPr txBox="1"/>
          <p:nvPr/>
        </p:nvSpPr>
        <p:spPr>
          <a:xfrm>
            <a:off x="47233" y="1556611"/>
            <a:ext cx="10644580" cy="4832092"/>
          </a:xfrm>
          <a:prstGeom prst="rect">
            <a:avLst/>
          </a:prstGeom>
          <a:noFill/>
        </p:spPr>
        <p:txBody>
          <a:bodyPr wrap="square" rtlCol="0">
            <a:spAutoFit/>
          </a:bodyPr>
          <a:lstStyle/>
          <a:p>
            <a:r>
              <a:rPr lang="fr-FR" sz="2800" dirty="0"/>
              <a:t>Il y a deux types de réseaux HTA :</a:t>
            </a:r>
          </a:p>
          <a:p>
            <a:pPr lvl="0"/>
            <a:r>
              <a:rPr lang="fr-FR" sz="2800" dirty="0"/>
              <a:t>Le réseau HTA aérien (zone rurale)</a:t>
            </a:r>
          </a:p>
          <a:p>
            <a:pPr lvl="0"/>
            <a:r>
              <a:rPr lang="fr-FR" sz="2800" dirty="0"/>
              <a:t>Le réseau HTA souterrain (zone urbaine)</a:t>
            </a:r>
          </a:p>
          <a:p>
            <a:r>
              <a:rPr lang="fr-FR" sz="2800" dirty="0"/>
              <a:t>Ces réseaux peuvent alimenter différents types de postes de transformation : </a:t>
            </a:r>
          </a:p>
          <a:p>
            <a:r>
              <a:rPr lang="fr-FR" sz="2800" b="1" u="sng" dirty="0"/>
              <a:t>Les postes extérieurs : </a:t>
            </a:r>
            <a:endParaRPr lang="fr-FR" sz="2800" dirty="0"/>
          </a:p>
          <a:p>
            <a:pPr lvl="0"/>
            <a:r>
              <a:rPr lang="fr-FR" sz="2800" dirty="0" smtClean="0"/>
              <a:t>Postes </a:t>
            </a:r>
            <a:r>
              <a:rPr lang="fr-FR" sz="2800" dirty="0"/>
              <a:t>sur poteau</a:t>
            </a:r>
          </a:p>
          <a:p>
            <a:pPr lvl="0"/>
            <a:r>
              <a:rPr lang="fr-FR" sz="2800" dirty="0"/>
              <a:t>Postes sous enveloppe préfabriquée </a:t>
            </a:r>
          </a:p>
          <a:p>
            <a:r>
              <a:rPr lang="fr-FR" sz="2800" b="1" u="sng" dirty="0"/>
              <a:t>Les postes d’intérieur :</a:t>
            </a:r>
            <a:endParaRPr lang="fr-FR" sz="2800" dirty="0"/>
          </a:p>
          <a:p>
            <a:r>
              <a:rPr lang="fr-FR" sz="2800" dirty="0"/>
              <a:t>Postes maçonnés (postes ouverts)</a:t>
            </a:r>
          </a:p>
          <a:p>
            <a:r>
              <a:rPr lang="fr-FR" sz="2800" dirty="0"/>
              <a:t>Postes en cellule préfabriquées </a:t>
            </a:r>
          </a:p>
        </p:txBody>
      </p:sp>
    </p:spTree>
    <p:extLst>
      <p:ext uri="{BB962C8B-B14F-4D97-AF65-F5344CB8AC3E}">
        <p14:creationId xmlns:p14="http://schemas.microsoft.com/office/powerpoint/2010/main" val="6645291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Freeform 113"/>
          <p:cNvSpPr/>
          <p:nvPr/>
        </p:nvSpPr>
        <p:spPr>
          <a:xfrm flipV="1">
            <a:off x="0" y="772668"/>
            <a:ext cx="10692384" cy="6013703"/>
          </a:xfrm>
          <a:custGeom>
            <a:avLst/>
            <a:gdLst/>
            <a:ahLst/>
            <a:cxnLst/>
            <a:rect l="0" t="0" r="0" b="0"/>
            <a:pathLst>
              <a:path w="14256512" h="8018271">
                <a:moveTo>
                  <a:pt x="0" y="8018271"/>
                </a:moveTo>
                <a:lnTo>
                  <a:pt x="14256512" y="8018271"/>
                </a:lnTo>
                <a:lnTo>
                  <a:pt x="14256512" y="0"/>
                </a:lnTo>
                <a:lnTo>
                  <a:pt x="0" y="0"/>
                </a:lnTo>
                <a:close/>
                <a:moveTo>
                  <a:pt x="1030224" y="9048495"/>
                </a:moveTo>
              </a:path>
            </a:pathLst>
          </a:custGeom>
          <a:solidFill>
            <a:srgbClr val="FFFFFF">
              <a:alpha val="10000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114" name="Freeform 114"/>
          <p:cNvSpPr/>
          <p:nvPr/>
        </p:nvSpPr>
        <p:spPr>
          <a:xfrm flipV="1">
            <a:off x="0" y="772668"/>
            <a:ext cx="10692384" cy="729995"/>
          </a:xfrm>
          <a:custGeom>
            <a:avLst/>
            <a:gdLst/>
            <a:ahLst/>
            <a:cxnLst/>
            <a:rect l="0" t="0" r="0" b="0"/>
            <a:pathLst>
              <a:path w="14256512" h="973327">
                <a:moveTo>
                  <a:pt x="0" y="973327"/>
                </a:moveTo>
                <a:lnTo>
                  <a:pt x="14256512" y="973327"/>
                </a:lnTo>
                <a:lnTo>
                  <a:pt x="14256512" y="0"/>
                </a:lnTo>
                <a:lnTo>
                  <a:pt x="0" y="0"/>
                </a:lnTo>
                <a:close/>
                <a:moveTo>
                  <a:pt x="1030224" y="2003551"/>
                </a:moveTo>
              </a:path>
            </a:pathLst>
          </a:custGeom>
          <a:solidFill>
            <a:srgbClr val="FFC000">
              <a:alpha val="10000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115" name="Rectangle 115"/>
          <p:cNvSpPr/>
          <p:nvPr/>
        </p:nvSpPr>
        <p:spPr>
          <a:xfrm>
            <a:off x="3389271" y="868038"/>
            <a:ext cx="4007738" cy="509978"/>
          </a:xfrm>
          <a:prstGeom prst="rect">
            <a:avLst/>
          </a:prstGeom>
        </p:spPr>
        <p:txBody>
          <a:bodyPr wrap="none" lIns="0" tIns="0" rIns="0" bIns="0">
            <a:spAutoFit/>
          </a:bodyPr>
          <a:lstStyle/>
          <a:p>
            <a:r>
              <a:rPr lang="en-US" sz="3503" dirty="0">
                <a:latin typeface="CIDFont+F1"/>
              </a:rPr>
              <a:t>Di</a:t>
            </a:r>
            <a:r>
              <a:rPr lang="en-US" sz="3503" spc="-39" dirty="0">
                <a:latin typeface="CIDFont+F1"/>
              </a:rPr>
              <a:t>s</a:t>
            </a:r>
            <a:r>
              <a:rPr lang="en-US" sz="3503" spc="-15" dirty="0">
                <a:latin typeface="CIDFont+F1"/>
              </a:rPr>
              <a:t>t</a:t>
            </a:r>
            <a:r>
              <a:rPr lang="en-US" sz="3503" dirty="0">
                <a:latin typeface="CIDFont+F1"/>
              </a:rPr>
              <a:t>ri</a:t>
            </a:r>
            <a:r>
              <a:rPr lang="en-US" sz="3503" spc="-18" dirty="0">
                <a:latin typeface="CIDFont+F1"/>
              </a:rPr>
              <a:t>b</a:t>
            </a:r>
            <a:r>
              <a:rPr lang="en-US" sz="3503" dirty="0">
                <a:latin typeface="CIDFont+F1"/>
              </a:rPr>
              <a:t>u</a:t>
            </a:r>
            <a:r>
              <a:rPr lang="en-US" sz="3503" spc="-15" dirty="0">
                <a:latin typeface="CIDFont+F1"/>
              </a:rPr>
              <a:t>t</a:t>
            </a:r>
            <a:r>
              <a:rPr lang="en-US" sz="3503" dirty="0">
                <a:latin typeface="CIDFont+F1"/>
              </a:rPr>
              <a:t>ion</a:t>
            </a:r>
            <a:r>
              <a:rPr lang="en-US" sz="3503" spc="-22" dirty="0">
                <a:latin typeface="CIDFont+F1"/>
              </a:rPr>
              <a:t> </a:t>
            </a:r>
            <a:r>
              <a:rPr lang="en-US" sz="3503" dirty="0">
                <a:latin typeface="CIDFont+F1"/>
              </a:rPr>
              <a:t>d</a:t>
            </a:r>
            <a:r>
              <a:rPr lang="en-US" sz="3503" spc="-277" dirty="0">
                <a:latin typeface="CIDFont+F1"/>
              </a:rPr>
              <a:t>’</a:t>
            </a:r>
            <a:r>
              <a:rPr lang="en-US" sz="3503" dirty="0">
                <a:latin typeface="CIDFont+F1"/>
              </a:rPr>
              <a:t>é</a:t>
            </a:r>
            <a:r>
              <a:rPr lang="en-US" sz="3503" spc="-18" dirty="0">
                <a:latin typeface="CIDFont+F1"/>
              </a:rPr>
              <a:t>n</a:t>
            </a:r>
            <a:r>
              <a:rPr lang="en-US" sz="3503" dirty="0">
                <a:latin typeface="CIDFont+F1"/>
              </a:rPr>
              <a:t>e</a:t>
            </a:r>
            <a:r>
              <a:rPr lang="en-US" sz="3503" spc="-29" dirty="0">
                <a:latin typeface="CIDFont+F1"/>
              </a:rPr>
              <a:t>r</a:t>
            </a:r>
            <a:r>
              <a:rPr lang="en-US" sz="3503" dirty="0">
                <a:latin typeface="CIDFont+F1"/>
              </a:rPr>
              <a:t>g</a:t>
            </a:r>
            <a:r>
              <a:rPr lang="en-US" sz="3503" spc="-32" dirty="0">
                <a:latin typeface="CIDFont+F1"/>
              </a:rPr>
              <a:t>i</a:t>
            </a:r>
            <a:r>
              <a:rPr lang="en-US" sz="3503" dirty="0">
                <a:latin typeface="CIDFont+F1"/>
              </a:rPr>
              <a:t>e </a:t>
            </a:r>
          </a:p>
        </p:txBody>
      </p:sp>
      <p:sp>
        <p:nvSpPr>
          <p:cNvPr id="116" name="Rectangle 116"/>
          <p:cNvSpPr/>
          <p:nvPr/>
        </p:nvSpPr>
        <p:spPr>
          <a:xfrm>
            <a:off x="6425171" y="6388703"/>
            <a:ext cx="3183678" cy="230537"/>
          </a:xfrm>
          <a:prstGeom prst="rect">
            <a:avLst/>
          </a:prstGeom>
        </p:spPr>
        <p:txBody>
          <a:bodyPr wrap="none" lIns="0" tIns="0" rIns="0" bIns="0">
            <a:spAutoFit/>
          </a:bodyPr>
          <a:lstStyle/>
          <a:p>
            <a:r>
              <a:rPr lang="en-US" sz="1583" dirty="0">
                <a:latin typeface="CIDFont+F1"/>
              </a:rPr>
              <a:t>P</a:t>
            </a:r>
            <a:r>
              <a:rPr lang="en-US" sz="1583" spc="-29" dirty="0">
                <a:latin typeface="CIDFont+F1"/>
              </a:rPr>
              <a:t>r</a:t>
            </a:r>
            <a:r>
              <a:rPr lang="en-US" sz="1583" dirty="0">
                <a:latin typeface="CIDFont+F1"/>
              </a:rPr>
              <a:t>esen</a:t>
            </a:r>
            <a:r>
              <a:rPr lang="en-US" sz="1583" spc="-23" dirty="0">
                <a:latin typeface="CIDFont+F1"/>
              </a:rPr>
              <a:t>t</a:t>
            </a:r>
            <a:r>
              <a:rPr lang="en-US" sz="1583" dirty="0">
                <a:latin typeface="CIDFont+F1"/>
              </a:rPr>
              <a:t>er</a:t>
            </a:r>
            <a:r>
              <a:rPr lang="en-US" sz="1583" spc="-26" dirty="0">
                <a:latin typeface="CIDFont+F1"/>
              </a:rPr>
              <a:t> </a:t>
            </a:r>
            <a:r>
              <a:rPr lang="en-US" sz="1583" dirty="0">
                <a:latin typeface="CIDFont+F1"/>
              </a:rPr>
              <a:t>pa</a:t>
            </a:r>
            <a:r>
              <a:rPr lang="en-US" sz="1583" spc="-13" dirty="0">
                <a:latin typeface="CIDFont+F1"/>
              </a:rPr>
              <a:t>r</a:t>
            </a:r>
            <a:r>
              <a:rPr lang="en-US" sz="1583" dirty="0">
                <a:latin typeface="CIDFont+F1"/>
              </a:rPr>
              <a:t> </a:t>
            </a:r>
            <a:r>
              <a:rPr lang="en-US" sz="1583" spc="-15" dirty="0">
                <a:latin typeface="CIDFont+F1"/>
              </a:rPr>
              <a:t>Ka</a:t>
            </a:r>
            <a:r>
              <a:rPr lang="en-US" sz="1583" dirty="0">
                <a:latin typeface="CIDFont+F1"/>
              </a:rPr>
              <a:t>mb</a:t>
            </a:r>
            <a:r>
              <a:rPr lang="en-US" sz="1583" spc="-23" dirty="0">
                <a:latin typeface="CIDFont+F1"/>
              </a:rPr>
              <a:t>w</a:t>
            </a:r>
            <a:r>
              <a:rPr lang="en-US" sz="1583" dirty="0">
                <a:latin typeface="CIDFont+F1"/>
              </a:rPr>
              <a:t>ole </a:t>
            </a:r>
            <a:r>
              <a:rPr lang="en-US" sz="1583" spc="-154" dirty="0">
                <a:latin typeface="CIDFont+F1"/>
              </a:rPr>
              <a:t>T</a:t>
            </a:r>
            <a:r>
              <a:rPr lang="en-US" sz="1583" dirty="0">
                <a:latin typeface="CIDFont+F1"/>
              </a:rPr>
              <a:t>ou</a:t>
            </a:r>
            <a:r>
              <a:rPr lang="en-US" sz="1583" spc="-13" dirty="0">
                <a:latin typeface="CIDFont+F1"/>
              </a:rPr>
              <a:t>r</a:t>
            </a:r>
            <a:r>
              <a:rPr lang="en-US" sz="1583" dirty="0">
                <a:latin typeface="CIDFont+F1"/>
              </a:rPr>
              <a:t>o G</a:t>
            </a:r>
            <a:r>
              <a:rPr lang="en-US" sz="1583" spc="-15" dirty="0">
                <a:latin typeface="CIDFont+F1"/>
              </a:rPr>
              <a:t>a</a:t>
            </a:r>
            <a:r>
              <a:rPr lang="en-US" sz="1583" dirty="0">
                <a:latin typeface="CIDFont+F1"/>
              </a:rPr>
              <a:t>ston </a:t>
            </a:r>
          </a:p>
        </p:txBody>
      </p:sp>
      <p:sp>
        <p:nvSpPr>
          <p:cNvPr id="3" name="ZoneTexte 2"/>
          <p:cNvSpPr txBox="1"/>
          <p:nvPr/>
        </p:nvSpPr>
        <p:spPr>
          <a:xfrm>
            <a:off x="47233" y="1854323"/>
            <a:ext cx="10644580" cy="3539430"/>
          </a:xfrm>
          <a:prstGeom prst="rect">
            <a:avLst/>
          </a:prstGeom>
          <a:noFill/>
        </p:spPr>
        <p:txBody>
          <a:bodyPr wrap="square" rtlCol="0">
            <a:spAutoFit/>
          </a:bodyPr>
          <a:lstStyle/>
          <a:p>
            <a:r>
              <a:rPr lang="fr-FR" sz="2800" dirty="0"/>
              <a:t>Dès que la puissance installée dépasse 66KVA, soit environ une centaine d’ampères, il est nécessaire de prévoir une alimentation en MT(HTA), exemple 20KV avec poste de transformation de 20KV/400V</a:t>
            </a:r>
          </a:p>
          <a:p>
            <a:r>
              <a:rPr lang="fr-FR" sz="2800" dirty="0"/>
              <a:t>Le poste de transformation s’appelle « Poste de livraison». L’abonné peut choisir son régime de neutre. </a:t>
            </a:r>
          </a:p>
          <a:p>
            <a:r>
              <a:rPr lang="fr-FR" sz="2800" b="1" dirty="0"/>
              <a:t>Le rôle des réseaux de distribution : acheminer l’énergie très localement des postes sources vers les clients </a:t>
            </a:r>
            <a:endParaRPr lang="fr-FR" sz="2800" dirty="0"/>
          </a:p>
        </p:txBody>
      </p:sp>
    </p:spTree>
    <p:extLst>
      <p:ext uri="{BB962C8B-B14F-4D97-AF65-F5344CB8AC3E}">
        <p14:creationId xmlns:p14="http://schemas.microsoft.com/office/powerpoint/2010/main" val="16204986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 name="Freeform 149"/>
          <p:cNvSpPr/>
          <p:nvPr/>
        </p:nvSpPr>
        <p:spPr>
          <a:xfrm flipV="1">
            <a:off x="0" y="772668"/>
            <a:ext cx="10692384" cy="6013703"/>
          </a:xfrm>
          <a:custGeom>
            <a:avLst/>
            <a:gdLst/>
            <a:ahLst/>
            <a:cxnLst/>
            <a:rect l="0" t="0" r="0" b="0"/>
            <a:pathLst>
              <a:path w="14256512" h="8018271">
                <a:moveTo>
                  <a:pt x="0" y="8018271"/>
                </a:moveTo>
                <a:lnTo>
                  <a:pt x="14256512" y="8018271"/>
                </a:lnTo>
                <a:lnTo>
                  <a:pt x="14256512" y="0"/>
                </a:lnTo>
                <a:lnTo>
                  <a:pt x="0" y="0"/>
                </a:lnTo>
                <a:close/>
                <a:moveTo>
                  <a:pt x="1030224" y="9048495"/>
                </a:moveTo>
              </a:path>
            </a:pathLst>
          </a:custGeom>
          <a:solidFill>
            <a:srgbClr val="FFFFFF">
              <a:alpha val="100000"/>
            </a:srgbClr>
          </a:solidFill>
          <a:ln w="9525">
            <a:noFill/>
          </a:ln>
        </p:spPr>
        <p:style>
          <a:lnRef idx="2">
            <a:schemeClr val="accent1">
              <a:shade val="50000"/>
            </a:schemeClr>
          </a:lnRef>
          <a:fillRef idx="1">
            <a:schemeClr val="accent1"/>
          </a:fillRef>
          <a:effectRef idx="0">
            <a:schemeClr val="accent1"/>
          </a:effectRef>
          <a:fontRef idx="minor">
            <a:schemeClr val="lt1"/>
          </a:fontRef>
        </p:style>
      </p:sp>
      <p:pic>
        <p:nvPicPr>
          <p:cNvPr id="150" name="Picture 150"/>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a:xfrm>
            <a:off x="1282700" y="1805433"/>
            <a:ext cx="7174483" cy="4548631"/>
          </a:xfrm>
          <a:prstGeom prst="rect">
            <a:avLst/>
          </a:prstGeom>
          <a:noFill/>
          <a:extLst/>
        </p:spPr>
      </p:pic>
      <p:sp>
        <p:nvSpPr>
          <p:cNvPr id="151" name="Freeform 151"/>
          <p:cNvSpPr/>
          <p:nvPr/>
        </p:nvSpPr>
        <p:spPr>
          <a:xfrm flipV="1">
            <a:off x="0" y="772668"/>
            <a:ext cx="10692384" cy="768095"/>
          </a:xfrm>
          <a:custGeom>
            <a:avLst/>
            <a:gdLst/>
            <a:ahLst/>
            <a:cxnLst/>
            <a:rect l="0" t="0" r="0" b="0"/>
            <a:pathLst>
              <a:path w="14256512" h="1024127">
                <a:moveTo>
                  <a:pt x="0" y="1024127"/>
                </a:moveTo>
                <a:lnTo>
                  <a:pt x="14256512" y="1024127"/>
                </a:lnTo>
                <a:lnTo>
                  <a:pt x="14256512" y="0"/>
                </a:lnTo>
                <a:lnTo>
                  <a:pt x="0" y="0"/>
                </a:lnTo>
                <a:close/>
                <a:moveTo>
                  <a:pt x="1030224" y="2054351"/>
                </a:moveTo>
              </a:path>
            </a:pathLst>
          </a:custGeom>
          <a:solidFill>
            <a:srgbClr val="FFC000">
              <a:alpha val="10000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152" name="Rectangle 152"/>
          <p:cNvSpPr/>
          <p:nvPr/>
        </p:nvSpPr>
        <p:spPr>
          <a:xfrm>
            <a:off x="7469133" y="6496998"/>
            <a:ext cx="3183678" cy="230537"/>
          </a:xfrm>
          <a:prstGeom prst="rect">
            <a:avLst/>
          </a:prstGeom>
        </p:spPr>
        <p:txBody>
          <a:bodyPr wrap="none" lIns="0" tIns="0" rIns="0" bIns="0">
            <a:spAutoFit/>
          </a:bodyPr>
          <a:lstStyle/>
          <a:p>
            <a:pPr marL="0"/>
            <a:r>
              <a:rPr lang="en-US" sz="1583" b="0" i="0" spc="0" baseline="0" dirty="0">
                <a:latin typeface="CIDFont+F1"/>
              </a:rPr>
              <a:t>P</a:t>
            </a:r>
            <a:r>
              <a:rPr lang="en-US" sz="1583" b="0" i="0" spc="-29" baseline="0" dirty="0">
                <a:latin typeface="CIDFont+F1"/>
              </a:rPr>
              <a:t>r</a:t>
            </a:r>
            <a:r>
              <a:rPr lang="en-US" sz="1583" b="0" i="0" spc="0" baseline="0" dirty="0">
                <a:latin typeface="CIDFont+F1"/>
              </a:rPr>
              <a:t>esen</a:t>
            </a:r>
            <a:r>
              <a:rPr lang="en-US" sz="1583" b="0" i="0" spc="-23" baseline="0" dirty="0">
                <a:latin typeface="CIDFont+F1"/>
              </a:rPr>
              <a:t>t</a:t>
            </a:r>
            <a:r>
              <a:rPr lang="en-US" sz="1583" b="0" i="0" spc="0" baseline="0" dirty="0">
                <a:latin typeface="CIDFont+F1"/>
              </a:rPr>
              <a:t>er</a:t>
            </a:r>
            <a:r>
              <a:rPr lang="en-US" sz="1583" b="0" i="0" spc="-26" baseline="0" dirty="0">
                <a:latin typeface="CIDFont+F1"/>
              </a:rPr>
              <a:t> </a:t>
            </a:r>
            <a:r>
              <a:rPr lang="en-US" sz="1583" b="0" i="0" spc="0" baseline="0" dirty="0">
                <a:latin typeface="CIDFont+F1"/>
              </a:rPr>
              <a:t>pa</a:t>
            </a:r>
            <a:r>
              <a:rPr lang="en-US" sz="1583" b="0" i="0" spc="-13" baseline="0" dirty="0">
                <a:latin typeface="CIDFont+F1"/>
              </a:rPr>
              <a:t>r</a:t>
            </a:r>
            <a:r>
              <a:rPr lang="en-US" sz="1583" b="0" i="0" spc="0" baseline="0" dirty="0">
                <a:latin typeface="CIDFont+F1"/>
              </a:rPr>
              <a:t> </a:t>
            </a:r>
            <a:r>
              <a:rPr lang="en-US" sz="1583" b="0" i="0" spc="-15" baseline="0" dirty="0">
                <a:latin typeface="CIDFont+F1"/>
              </a:rPr>
              <a:t>Ka</a:t>
            </a:r>
            <a:r>
              <a:rPr lang="en-US" sz="1583" b="0" i="0" spc="0" baseline="0" dirty="0">
                <a:latin typeface="CIDFont+F1"/>
              </a:rPr>
              <a:t>mb</a:t>
            </a:r>
            <a:r>
              <a:rPr lang="en-US" sz="1583" b="0" i="0" spc="-23" baseline="0" dirty="0">
                <a:latin typeface="CIDFont+F1"/>
              </a:rPr>
              <a:t>w</a:t>
            </a:r>
            <a:r>
              <a:rPr lang="en-US" sz="1583" b="0" i="0" spc="0" baseline="0" dirty="0">
                <a:latin typeface="CIDFont+F1"/>
              </a:rPr>
              <a:t>ole </a:t>
            </a:r>
            <a:r>
              <a:rPr lang="en-US" sz="1583" b="0" i="0" spc="-154" baseline="0" dirty="0">
                <a:latin typeface="CIDFont+F1"/>
              </a:rPr>
              <a:t>T</a:t>
            </a:r>
            <a:r>
              <a:rPr lang="en-US" sz="1583" b="0" i="0" spc="0" baseline="0" dirty="0">
                <a:latin typeface="CIDFont+F1"/>
              </a:rPr>
              <a:t>ou</a:t>
            </a:r>
            <a:r>
              <a:rPr lang="en-US" sz="1583" b="0" i="0" spc="-13" baseline="0" dirty="0">
                <a:latin typeface="CIDFont+F1"/>
              </a:rPr>
              <a:t>r</a:t>
            </a:r>
            <a:r>
              <a:rPr lang="en-US" sz="1583" b="0" i="0" spc="0" baseline="0" dirty="0">
                <a:latin typeface="CIDFont+F1"/>
              </a:rPr>
              <a:t>o G</a:t>
            </a:r>
            <a:r>
              <a:rPr lang="en-US" sz="1583" b="0" i="0" spc="-15" baseline="0" dirty="0">
                <a:latin typeface="CIDFont+F1"/>
              </a:rPr>
              <a:t>a</a:t>
            </a:r>
            <a:r>
              <a:rPr lang="en-US" sz="1583" b="0" i="0" spc="0" baseline="0" dirty="0">
                <a:latin typeface="CIDFont+F1"/>
              </a:rPr>
              <a:t>ston </a:t>
            </a:r>
          </a:p>
        </p:txBody>
      </p:sp>
      <p:sp>
        <p:nvSpPr>
          <p:cNvPr id="153" name="Rectangle 153"/>
          <p:cNvSpPr/>
          <p:nvPr/>
        </p:nvSpPr>
        <p:spPr>
          <a:xfrm>
            <a:off x="3389271" y="887811"/>
            <a:ext cx="4007738" cy="509978"/>
          </a:xfrm>
          <a:prstGeom prst="rect">
            <a:avLst/>
          </a:prstGeom>
        </p:spPr>
        <p:txBody>
          <a:bodyPr wrap="none" lIns="0" tIns="0" rIns="0" bIns="0">
            <a:spAutoFit/>
          </a:bodyPr>
          <a:lstStyle/>
          <a:p>
            <a:pPr marL="0"/>
            <a:r>
              <a:rPr lang="en-US" sz="3503" b="0" i="0" spc="0" baseline="0" dirty="0">
                <a:latin typeface="CIDFont+F1"/>
              </a:rPr>
              <a:t>Di</a:t>
            </a:r>
            <a:r>
              <a:rPr lang="en-US" sz="3503" b="0" i="0" spc="-39" baseline="0" dirty="0">
                <a:latin typeface="CIDFont+F1"/>
              </a:rPr>
              <a:t>s</a:t>
            </a:r>
            <a:r>
              <a:rPr lang="en-US" sz="3503" b="0" i="0" spc="-15" baseline="0" dirty="0">
                <a:latin typeface="CIDFont+F1"/>
              </a:rPr>
              <a:t>t</a:t>
            </a:r>
            <a:r>
              <a:rPr lang="en-US" sz="3503" b="0" i="0" spc="0" baseline="0" dirty="0">
                <a:latin typeface="CIDFont+F1"/>
              </a:rPr>
              <a:t>ri</a:t>
            </a:r>
            <a:r>
              <a:rPr lang="en-US" sz="3503" b="0" i="0" spc="-18" baseline="0" dirty="0">
                <a:latin typeface="CIDFont+F1"/>
              </a:rPr>
              <a:t>b</a:t>
            </a:r>
            <a:r>
              <a:rPr lang="en-US" sz="3503" b="0" i="0" spc="0" baseline="0" dirty="0">
                <a:latin typeface="CIDFont+F1"/>
              </a:rPr>
              <a:t>u</a:t>
            </a:r>
            <a:r>
              <a:rPr lang="en-US" sz="3503" b="0" i="0" spc="-15" baseline="0" dirty="0">
                <a:latin typeface="CIDFont+F1"/>
              </a:rPr>
              <a:t>t</a:t>
            </a:r>
            <a:r>
              <a:rPr lang="en-US" sz="3503" b="0" i="0" spc="0" baseline="0" dirty="0">
                <a:latin typeface="CIDFont+F1"/>
              </a:rPr>
              <a:t>ion</a:t>
            </a:r>
            <a:r>
              <a:rPr lang="en-US" sz="3503" b="0" i="0" spc="-22" baseline="0" dirty="0">
                <a:latin typeface="CIDFont+F1"/>
              </a:rPr>
              <a:t> </a:t>
            </a:r>
            <a:r>
              <a:rPr lang="en-US" sz="3503" b="0" i="0" spc="0" baseline="0" dirty="0">
                <a:latin typeface="CIDFont+F1"/>
              </a:rPr>
              <a:t>d</a:t>
            </a:r>
            <a:r>
              <a:rPr lang="en-US" sz="3503" b="0" i="0" spc="-277" baseline="0" dirty="0">
                <a:latin typeface="CIDFont+F1"/>
              </a:rPr>
              <a:t>’</a:t>
            </a:r>
            <a:r>
              <a:rPr lang="en-US" sz="3503" b="0" i="0" spc="0" baseline="0" dirty="0">
                <a:latin typeface="CIDFont+F1"/>
              </a:rPr>
              <a:t>é</a:t>
            </a:r>
            <a:r>
              <a:rPr lang="en-US" sz="3503" b="0" i="0" spc="-18" baseline="0" dirty="0">
                <a:latin typeface="CIDFont+F1"/>
              </a:rPr>
              <a:t>n</a:t>
            </a:r>
            <a:r>
              <a:rPr lang="en-US" sz="3503" b="0" i="0" spc="0" baseline="0" dirty="0">
                <a:latin typeface="CIDFont+F1"/>
              </a:rPr>
              <a:t>e</a:t>
            </a:r>
            <a:r>
              <a:rPr lang="en-US" sz="3503" b="0" i="0" spc="-29" baseline="0" dirty="0">
                <a:latin typeface="CIDFont+F1"/>
              </a:rPr>
              <a:t>r</a:t>
            </a:r>
            <a:r>
              <a:rPr lang="en-US" sz="3503" b="0" i="0" spc="0" baseline="0" dirty="0">
                <a:latin typeface="CIDFont+F1"/>
              </a:rPr>
              <a:t>g</a:t>
            </a:r>
            <a:r>
              <a:rPr lang="en-US" sz="3503" b="0" i="0" spc="-32" baseline="0" dirty="0">
                <a:latin typeface="CIDFont+F1"/>
              </a:rPr>
              <a:t>i</a:t>
            </a:r>
            <a:r>
              <a:rPr lang="en-US" sz="3503" b="0" i="0" spc="0" baseline="0" dirty="0">
                <a:latin typeface="CIDFont+F1"/>
              </a:rPr>
              <a:t>e </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Freeform 154"/>
          <p:cNvSpPr/>
          <p:nvPr/>
        </p:nvSpPr>
        <p:spPr>
          <a:xfrm flipV="1">
            <a:off x="0" y="772668"/>
            <a:ext cx="10692384" cy="6013703"/>
          </a:xfrm>
          <a:custGeom>
            <a:avLst/>
            <a:gdLst/>
            <a:ahLst/>
            <a:cxnLst/>
            <a:rect l="0" t="0" r="0" b="0"/>
            <a:pathLst>
              <a:path w="14256512" h="8018271">
                <a:moveTo>
                  <a:pt x="0" y="8018271"/>
                </a:moveTo>
                <a:lnTo>
                  <a:pt x="14256512" y="8018271"/>
                </a:lnTo>
                <a:lnTo>
                  <a:pt x="14256512" y="0"/>
                </a:lnTo>
                <a:lnTo>
                  <a:pt x="0" y="0"/>
                </a:lnTo>
                <a:close/>
                <a:moveTo>
                  <a:pt x="1030224" y="9048495"/>
                </a:moveTo>
              </a:path>
            </a:pathLst>
          </a:custGeom>
          <a:solidFill>
            <a:srgbClr val="FFFFFF">
              <a:alpha val="10000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155" name="Freeform 155"/>
          <p:cNvSpPr/>
          <p:nvPr/>
        </p:nvSpPr>
        <p:spPr>
          <a:xfrm flipV="1">
            <a:off x="0" y="772668"/>
            <a:ext cx="10692384" cy="597407"/>
          </a:xfrm>
          <a:custGeom>
            <a:avLst/>
            <a:gdLst/>
            <a:ahLst/>
            <a:cxnLst/>
            <a:rect l="0" t="0" r="0" b="0"/>
            <a:pathLst>
              <a:path w="14256512" h="796543">
                <a:moveTo>
                  <a:pt x="0" y="796543"/>
                </a:moveTo>
                <a:lnTo>
                  <a:pt x="14256512" y="796543"/>
                </a:lnTo>
                <a:lnTo>
                  <a:pt x="14256512" y="0"/>
                </a:lnTo>
                <a:lnTo>
                  <a:pt x="0" y="0"/>
                </a:lnTo>
                <a:close/>
                <a:moveTo>
                  <a:pt x="1030224" y="1826767"/>
                </a:moveTo>
              </a:path>
            </a:pathLst>
          </a:custGeom>
          <a:solidFill>
            <a:srgbClr val="FFC000">
              <a:alpha val="100000"/>
            </a:srgbClr>
          </a:solidFill>
          <a:ln w="9525">
            <a:noFill/>
          </a:ln>
        </p:spPr>
        <p:style>
          <a:lnRef idx="2">
            <a:schemeClr val="accent1">
              <a:shade val="50000"/>
            </a:schemeClr>
          </a:lnRef>
          <a:fillRef idx="1">
            <a:schemeClr val="accent1"/>
          </a:fillRef>
          <a:effectRef idx="0">
            <a:schemeClr val="accent1"/>
          </a:effectRef>
          <a:fontRef idx="minor">
            <a:schemeClr val="lt1"/>
          </a:fontRef>
        </p:style>
      </p:sp>
      <p:pic>
        <p:nvPicPr>
          <p:cNvPr id="156" name="Picture 156"/>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a:xfrm>
            <a:off x="4500372" y="1370077"/>
            <a:ext cx="4021835" cy="1833372"/>
          </a:xfrm>
          <a:prstGeom prst="rect">
            <a:avLst/>
          </a:prstGeom>
          <a:noFill/>
          <a:extLst/>
        </p:spPr>
      </p:pic>
      <p:pic>
        <p:nvPicPr>
          <p:cNvPr id="157" name="Picture 157"/>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a:xfrm>
            <a:off x="441960" y="1370076"/>
            <a:ext cx="2822448" cy="4533900"/>
          </a:xfrm>
          <a:prstGeom prst="rect">
            <a:avLst/>
          </a:prstGeom>
          <a:noFill/>
          <a:extLst/>
        </p:spPr>
      </p:pic>
      <p:pic>
        <p:nvPicPr>
          <p:cNvPr id="158" name="Picture 158"/>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a:xfrm>
            <a:off x="3916679" y="3150108"/>
            <a:ext cx="5388864" cy="2907792"/>
          </a:xfrm>
          <a:prstGeom prst="rect">
            <a:avLst/>
          </a:prstGeom>
          <a:noFill/>
          <a:extLst/>
        </p:spPr>
      </p:pic>
      <p:sp>
        <p:nvSpPr>
          <p:cNvPr id="159" name="Rectangle 159"/>
          <p:cNvSpPr/>
          <p:nvPr/>
        </p:nvSpPr>
        <p:spPr>
          <a:xfrm>
            <a:off x="7469133" y="6513758"/>
            <a:ext cx="3183678" cy="230537"/>
          </a:xfrm>
          <a:prstGeom prst="rect">
            <a:avLst/>
          </a:prstGeom>
        </p:spPr>
        <p:txBody>
          <a:bodyPr wrap="none" lIns="0" tIns="0" rIns="0" bIns="0">
            <a:spAutoFit/>
          </a:bodyPr>
          <a:lstStyle/>
          <a:p>
            <a:pPr marL="0"/>
            <a:r>
              <a:rPr lang="en-US" sz="1583" b="0" i="0" spc="0" baseline="0" dirty="0">
                <a:latin typeface="CIDFont+F1"/>
              </a:rPr>
              <a:t>P</a:t>
            </a:r>
            <a:r>
              <a:rPr lang="en-US" sz="1583" b="0" i="0" spc="-29" baseline="0" dirty="0">
                <a:latin typeface="CIDFont+F1"/>
              </a:rPr>
              <a:t>r</a:t>
            </a:r>
            <a:r>
              <a:rPr lang="en-US" sz="1583" b="0" i="0" spc="0" baseline="0" dirty="0">
                <a:latin typeface="CIDFont+F1"/>
              </a:rPr>
              <a:t>esen</a:t>
            </a:r>
            <a:r>
              <a:rPr lang="en-US" sz="1583" b="0" i="0" spc="-23" baseline="0" dirty="0">
                <a:latin typeface="CIDFont+F1"/>
              </a:rPr>
              <a:t>t</a:t>
            </a:r>
            <a:r>
              <a:rPr lang="en-US" sz="1583" b="0" i="0" spc="0" baseline="0" dirty="0">
                <a:latin typeface="CIDFont+F1"/>
              </a:rPr>
              <a:t>er</a:t>
            </a:r>
            <a:r>
              <a:rPr lang="en-US" sz="1583" b="0" i="0" spc="-26" baseline="0" dirty="0">
                <a:latin typeface="CIDFont+F1"/>
              </a:rPr>
              <a:t> </a:t>
            </a:r>
            <a:r>
              <a:rPr lang="en-US" sz="1583" b="0" i="0" spc="0" baseline="0" dirty="0">
                <a:latin typeface="CIDFont+F1"/>
              </a:rPr>
              <a:t>pa</a:t>
            </a:r>
            <a:r>
              <a:rPr lang="en-US" sz="1583" b="0" i="0" spc="-13" baseline="0" dirty="0">
                <a:latin typeface="CIDFont+F1"/>
              </a:rPr>
              <a:t>r</a:t>
            </a:r>
            <a:r>
              <a:rPr lang="en-US" sz="1583" b="0" i="0" spc="0" baseline="0" dirty="0">
                <a:latin typeface="CIDFont+F1"/>
              </a:rPr>
              <a:t> </a:t>
            </a:r>
            <a:r>
              <a:rPr lang="en-US" sz="1583" b="0" i="0" spc="-15" baseline="0" dirty="0">
                <a:latin typeface="CIDFont+F1"/>
              </a:rPr>
              <a:t>Ka</a:t>
            </a:r>
            <a:r>
              <a:rPr lang="en-US" sz="1583" b="0" i="0" spc="0" baseline="0" dirty="0">
                <a:latin typeface="CIDFont+F1"/>
              </a:rPr>
              <a:t>mb</a:t>
            </a:r>
            <a:r>
              <a:rPr lang="en-US" sz="1583" b="0" i="0" spc="-23" baseline="0" dirty="0">
                <a:latin typeface="CIDFont+F1"/>
              </a:rPr>
              <a:t>w</a:t>
            </a:r>
            <a:r>
              <a:rPr lang="en-US" sz="1583" b="0" i="0" spc="0" baseline="0" dirty="0">
                <a:latin typeface="CIDFont+F1"/>
              </a:rPr>
              <a:t>ole </a:t>
            </a:r>
            <a:r>
              <a:rPr lang="en-US" sz="1583" b="0" i="0" spc="-154" baseline="0" dirty="0">
                <a:latin typeface="CIDFont+F1"/>
              </a:rPr>
              <a:t>T</a:t>
            </a:r>
            <a:r>
              <a:rPr lang="en-US" sz="1583" b="0" i="0" spc="0" baseline="0" dirty="0">
                <a:latin typeface="CIDFont+F1"/>
              </a:rPr>
              <a:t>ou</a:t>
            </a:r>
            <a:r>
              <a:rPr lang="en-US" sz="1583" b="0" i="0" spc="-13" baseline="0" dirty="0">
                <a:latin typeface="CIDFont+F1"/>
              </a:rPr>
              <a:t>r</a:t>
            </a:r>
            <a:r>
              <a:rPr lang="en-US" sz="1583" b="0" i="0" spc="0" baseline="0" dirty="0">
                <a:latin typeface="CIDFont+F1"/>
              </a:rPr>
              <a:t>o G</a:t>
            </a:r>
            <a:r>
              <a:rPr lang="en-US" sz="1583" b="0" i="0" spc="-15" baseline="0" dirty="0">
                <a:latin typeface="CIDFont+F1"/>
              </a:rPr>
              <a:t>a</a:t>
            </a:r>
            <a:r>
              <a:rPr lang="en-US" sz="1583" b="0" i="0" spc="0" baseline="0" dirty="0">
                <a:latin typeface="CIDFont+F1"/>
              </a:rPr>
              <a:t>ston </a:t>
            </a:r>
          </a:p>
        </p:txBody>
      </p:sp>
      <p:sp>
        <p:nvSpPr>
          <p:cNvPr id="160" name="Rectangle 160"/>
          <p:cNvSpPr/>
          <p:nvPr/>
        </p:nvSpPr>
        <p:spPr>
          <a:xfrm>
            <a:off x="3389271" y="802634"/>
            <a:ext cx="4007738" cy="509978"/>
          </a:xfrm>
          <a:prstGeom prst="rect">
            <a:avLst/>
          </a:prstGeom>
        </p:spPr>
        <p:txBody>
          <a:bodyPr wrap="none" lIns="0" tIns="0" rIns="0" bIns="0">
            <a:spAutoFit/>
          </a:bodyPr>
          <a:lstStyle/>
          <a:p>
            <a:pPr marL="0"/>
            <a:r>
              <a:rPr lang="en-US" sz="3503" b="0" i="0" spc="0" baseline="0" dirty="0">
                <a:latin typeface="CIDFont+F1"/>
              </a:rPr>
              <a:t>Di</a:t>
            </a:r>
            <a:r>
              <a:rPr lang="en-US" sz="3503" b="0" i="0" spc="-39" baseline="0" dirty="0">
                <a:latin typeface="CIDFont+F1"/>
              </a:rPr>
              <a:t>s</a:t>
            </a:r>
            <a:r>
              <a:rPr lang="en-US" sz="3503" b="0" i="0" spc="-15" baseline="0" dirty="0">
                <a:latin typeface="CIDFont+F1"/>
              </a:rPr>
              <a:t>t</a:t>
            </a:r>
            <a:r>
              <a:rPr lang="en-US" sz="3503" b="0" i="0" spc="0" baseline="0" dirty="0">
                <a:latin typeface="CIDFont+F1"/>
              </a:rPr>
              <a:t>ri</a:t>
            </a:r>
            <a:r>
              <a:rPr lang="en-US" sz="3503" b="0" i="0" spc="-18" baseline="0" dirty="0">
                <a:latin typeface="CIDFont+F1"/>
              </a:rPr>
              <a:t>b</a:t>
            </a:r>
            <a:r>
              <a:rPr lang="en-US" sz="3503" b="0" i="0" spc="0" baseline="0" dirty="0">
                <a:latin typeface="CIDFont+F1"/>
              </a:rPr>
              <a:t>u</a:t>
            </a:r>
            <a:r>
              <a:rPr lang="en-US" sz="3503" b="0" i="0" spc="-15" baseline="0" dirty="0">
                <a:latin typeface="CIDFont+F1"/>
              </a:rPr>
              <a:t>t</a:t>
            </a:r>
            <a:r>
              <a:rPr lang="en-US" sz="3503" b="0" i="0" spc="0" baseline="0" dirty="0">
                <a:latin typeface="CIDFont+F1"/>
              </a:rPr>
              <a:t>ion</a:t>
            </a:r>
            <a:r>
              <a:rPr lang="en-US" sz="3503" b="0" i="0" spc="-22" baseline="0" dirty="0">
                <a:latin typeface="CIDFont+F1"/>
              </a:rPr>
              <a:t> </a:t>
            </a:r>
            <a:r>
              <a:rPr lang="en-US" sz="3503" b="0" i="0" spc="0" baseline="0" dirty="0">
                <a:latin typeface="CIDFont+F1"/>
              </a:rPr>
              <a:t>d</a:t>
            </a:r>
            <a:r>
              <a:rPr lang="en-US" sz="3503" b="0" i="0" spc="-277" baseline="0" dirty="0">
                <a:latin typeface="CIDFont+F1"/>
              </a:rPr>
              <a:t>’</a:t>
            </a:r>
            <a:r>
              <a:rPr lang="en-US" sz="3503" b="0" i="0" spc="0" baseline="0" dirty="0">
                <a:latin typeface="CIDFont+F1"/>
              </a:rPr>
              <a:t>é</a:t>
            </a:r>
            <a:r>
              <a:rPr lang="en-US" sz="3503" b="0" i="0" spc="-18" baseline="0" dirty="0">
                <a:latin typeface="CIDFont+F1"/>
              </a:rPr>
              <a:t>n</a:t>
            </a:r>
            <a:r>
              <a:rPr lang="en-US" sz="3503" b="0" i="0" spc="0" baseline="0" dirty="0">
                <a:latin typeface="CIDFont+F1"/>
              </a:rPr>
              <a:t>e</a:t>
            </a:r>
            <a:r>
              <a:rPr lang="en-US" sz="3503" b="0" i="0" spc="-29" baseline="0" dirty="0">
                <a:latin typeface="CIDFont+F1"/>
              </a:rPr>
              <a:t>r</a:t>
            </a:r>
            <a:r>
              <a:rPr lang="en-US" sz="3503" b="0" i="0" spc="0" baseline="0" dirty="0">
                <a:latin typeface="CIDFont+F1"/>
              </a:rPr>
              <a:t>g</a:t>
            </a:r>
            <a:r>
              <a:rPr lang="en-US" sz="3503" b="0" i="0" spc="-32" baseline="0" dirty="0">
                <a:latin typeface="CIDFont+F1"/>
              </a:rPr>
              <a:t>i</a:t>
            </a:r>
            <a:r>
              <a:rPr lang="en-US" sz="3503" b="0" i="0" spc="0" baseline="0" dirty="0">
                <a:latin typeface="CIDFont+F1"/>
              </a:rPr>
              <a:t>e </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 name="Freeform 176"/>
          <p:cNvSpPr/>
          <p:nvPr/>
        </p:nvSpPr>
        <p:spPr>
          <a:xfrm flipV="1">
            <a:off x="0" y="772668"/>
            <a:ext cx="10692384" cy="6013703"/>
          </a:xfrm>
          <a:custGeom>
            <a:avLst/>
            <a:gdLst/>
            <a:ahLst/>
            <a:cxnLst/>
            <a:rect l="0" t="0" r="0" b="0"/>
            <a:pathLst>
              <a:path w="14256512" h="8018271">
                <a:moveTo>
                  <a:pt x="0" y="8018271"/>
                </a:moveTo>
                <a:lnTo>
                  <a:pt x="14256512" y="8018271"/>
                </a:lnTo>
                <a:lnTo>
                  <a:pt x="14256512" y="0"/>
                </a:lnTo>
                <a:lnTo>
                  <a:pt x="0" y="0"/>
                </a:lnTo>
                <a:close/>
                <a:moveTo>
                  <a:pt x="1030224" y="9048495"/>
                </a:moveTo>
              </a:path>
            </a:pathLst>
          </a:custGeom>
          <a:solidFill>
            <a:srgbClr val="FFFFFF">
              <a:alpha val="10000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177" name="Freeform 177"/>
          <p:cNvSpPr/>
          <p:nvPr/>
        </p:nvSpPr>
        <p:spPr>
          <a:xfrm flipV="1">
            <a:off x="0" y="772668"/>
            <a:ext cx="10692384" cy="812291"/>
          </a:xfrm>
          <a:custGeom>
            <a:avLst/>
            <a:gdLst/>
            <a:ahLst/>
            <a:cxnLst/>
            <a:rect l="0" t="0" r="0" b="0"/>
            <a:pathLst>
              <a:path w="14256512" h="1083055">
                <a:moveTo>
                  <a:pt x="0" y="1083055"/>
                </a:moveTo>
                <a:lnTo>
                  <a:pt x="14256512" y="1083055"/>
                </a:lnTo>
                <a:lnTo>
                  <a:pt x="14256512" y="0"/>
                </a:lnTo>
                <a:lnTo>
                  <a:pt x="0" y="0"/>
                </a:lnTo>
                <a:close/>
                <a:moveTo>
                  <a:pt x="1030224" y="2113279"/>
                </a:moveTo>
              </a:path>
            </a:pathLst>
          </a:custGeom>
          <a:solidFill>
            <a:srgbClr val="FFC000">
              <a:alpha val="100000"/>
            </a:srgbClr>
          </a:solidFill>
          <a:ln w="9525">
            <a:noFill/>
          </a:ln>
        </p:spPr>
        <p:style>
          <a:lnRef idx="2">
            <a:schemeClr val="accent1">
              <a:shade val="50000"/>
            </a:schemeClr>
          </a:lnRef>
          <a:fillRef idx="1">
            <a:schemeClr val="accent1"/>
          </a:fillRef>
          <a:effectRef idx="0">
            <a:schemeClr val="accent1"/>
          </a:effectRef>
          <a:fontRef idx="minor">
            <a:schemeClr val="lt1"/>
          </a:fontRef>
        </p:style>
      </p:sp>
      <p:pic>
        <p:nvPicPr>
          <p:cNvPr id="178" name="Picture 178"/>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a:xfrm>
            <a:off x="449580" y="1783080"/>
            <a:ext cx="9895332" cy="4410455"/>
          </a:xfrm>
          <a:prstGeom prst="rect">
            <a:avLst/>
          </a:prstGeom>
          <a:noFill/>
          <a:extLst/>
        </p:spPr>
      </p:pic>
      <p:pic>
        <p:nvPicPr>
          <p:cNvPr id="179" name="Picture 179"/>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a:xfrm>
            <a:off x="429260" y="1762760"/>
            <a:ext cx="9937495" cy="4452619"/>
          </a:xfrm>
          <a:prstGeom prst="rect">
            <a:avLst/>
          </a:prstGeom>
          <a:noFill/>
          <a:extLst/>
        </p:spPr>
      </p:pic>
      <p:sp>
        <p:nvSpPr>
          <p:cNvPr id="180" name="Rectangle 180"/>
          <p:cNvSpPr/>
          <p:nvPr/>
        </p:nvSpPr>
        <p:spPr>
          <a:xfrm>
            <a:off x="7469133" y="6503076"/>
            <a:ext cx="3183678" cy="230537"/>
          </a:xfrm>
          <a:prstGeom prst="rect">
            <a:avLst/>
          </a:prstGeom>
        </p:spPr>
        <p:txBody>
          <a:bodyPr wrap="none" lIns="0" tIns="0" rIns="0" bIns="0">
            <a:spAutoFit/>
          </a:bodyPr>
          <a:lstStyle/>
          <a:p>
            <a:pPr marL="0"/>
            <a:r>
              <a:rPr lang="en-US" sz="1583" b="0" i="0" spc="0" baseline="0" dirty="0">
                <a:latin typeface="CIDFont+F1"/>
              </a:rPr>
              <a:t>P</a:t>
            </a:r>
            <a:r>
              <a:rPr lang="en-US" sz="1583" b="0" i="0" spc="-29" baseline="0" dirty="0">
                <a:latin typeface="CIDFont+F1"/>
              </a:rPr>
              <a:t>r</a:t>
            </a:r>
            <a:r>
              <a:rPr lang="en-US" sz="1583" b="0" i="0" spc="0" baseline="0" dirty="0">
                <a:latin typeface="CIDFont+F1"/>
              </a:rPr>
              <a:t>esen</a:t>
            </a:r>
            <a:r>
              <a:rPr lang="en-US" sz="1583" b="0" i="0" spc="-23" baseline="0" dirty="0">
                <a:latin typeface="CIDFont+F1"/>
              </a:rPr>
              <a:t>t</a:t>
            </a:r>
            <a:r>
              <a:rPr lang="en-US" sz="1583" b="0" i="0" spc="0" baseline="0" dirty="0">
                <a:latin typeface="CIDFont+F1"/>
              </a:rPr>
              <a:t>er</a:t>
            </a:r>
            <a:r>
              <a:rPr lang="en-US" sz="1583" b="0" i="0" spc="-26" baseline="0" dirty="0">
                <a:latin typeface="CIDFont+F1"/>
              </a:rPr>
              <a:t> </a:t>
            </a:r>
            <a:r>
              <a:rPr lang="en-US" sz="1583" b="0" i="0" spc="0" baseline="0" dirty="0">
                <a:latin typeface="CIDFont+F1"/>
              </a:rPr>
              <a:t>pa</a:t>
            </a:r>
            <a:r>
              <a:rPr lang="en-US" sz="1583" b="0" i="0" spc="-13" baseline="0" dirty="0">
                <a:latin typeface="CIDFont+F1"/>
              </a:rPr>
              <a:t>r</a:t>
            </a:r>
            <a:r>
              <a:rPr lang="en-US" sz="1583" b="0" i="0" spc="0" baseline="0" dirty="0">
                <a:latin typeface="CIDFont+F1"/>
              </a:rPr>
              <a:t> </a:t>
            </a:r>
            <a:r>
              <a:rPr lang="en-US" sz="1583" b="0" i="0" spc="-15" baseline="0" dirty="0">
                <a:latin typeface="CIDFont+F1"/>
              </a:rPr>
              <a:t>Ka</a:t>
            </a:r>
            <a:r>
              <a:rPr lang="en-US" sz="1583" b="0" i="0" spc="0" baseline="0" dirty="0">
                <a:latin typeface="CIDFont+F1"/>
              </a:rPr>
              <a:t>mb</a:t>
            </a:r>
            <a:r>
              <a:rPr lang="en-US" sz="1583" b="0" i="0" spc="-23" baseline="0" dirty="0">
                <a:latin typeface="CIDFont+F1"/>
              </a:rPr>
              <a:t>w</a:t>
            </a:r>
            <a:r>
              <a:rPr lang="en-US" sz="1583" b="0" i="0" spc="0" baseline="0" dirty="0">
                <a:latin typeface="CIDFont+F1"/>
              </a:rPr>
              <a:t>ole </a:t>
            </a:r>
            <a:r>
              <a:rPr lang="en-US" sz="1583" b="0" i="0" spc="-154" baseline="0" dirty="0">
                <a:latin typeface="CIDFont+F1"/>
              </a:rPr>
              <a:t>T</a:t>
            </a:r>
            <a:r>
              <a:rPr lang="en-US" sz="1583" b="0" i="0" spc="0" baseline="0" dirty="0">
                <a:latin typeface="CIDFont+F1"/>
              </a:rPr>
              <a:t>ou</a:t>
            </a:r>
            <a:r>
              <a:rPr lang="en-US" sz="1583" b="0" i="0" spc="-13" baseline="0" dirty="0">
                <a:latin typeface="CIDFont+F1"/>
              </a:rPr>
              <a:t>r</a:t>
            </a:r>
            <a:r>
              <a:rPr lang="en-US" sz="1583" b="0" i="0" spc="0" baseline="0" dirty="0">
                <a:latin typeface="CIDFont+F1"/>
              </a:rPr>
              <a:t>o G</a:t>
            </a:r>
            <a:r>
              <a:rPr lang="en-US" sz="1583" b="0" i="0" spc="-15" baseline="0" dirty="0">
                <a:latin typeface="CIDFont+F1"/>
              </a:rPr>
              <a:t>a</a:t>
            </a:r>
            <a:r>
              <a:rPr lang="en-US" sz="1583" b="0" i="0" spc="0" baseline="0" dirty="0">
                <a:latin typeface="CIDFont+F1"/>
              </a:rPr>
              <a:t>ston </a:t>
            </a:r>
          </a:p>
        </p:txBody>
      </p:sp>
      <p:sp>
        <p:nvSpPr>
          <p:cNvPr id="181" name="Rectangle 181"/>
          <p:cNvSpPr/>
          <p:nvPr/>
        </p:nvSpPr>
        <p:spPr>
          <a:xfrm>
            <a:off x="3389271" y="910844"/>
            <a:ext cx="4007738" cy="509978"/>
          </a:xfrm>
          <a:prstGeom prst="rect">
            <a:avLst/>
          </a:prstGeom>
        </p:spPr>
        <p:txBody>
          <a:bodyPr wrap="none" lIns="0" tIns="0" rIns="0" bIns="0">
            <a:spAutoFit/>
          </a:bodyPr>
          <a:lstStyle/>
          <a:p>
            <a:pPr marL="0"/>
            <a:r>
              <a:rPr lang="en-US" sz="3503" b="0" i="0" spc="0" baseline="0" dirty="0">
                <a:latin typeface="CIDFont+F1"/>
              </a:rPr>
              <a:t>Di</a:t>
            </a:r>
            <a:r>
              <a:rPr lang="en-US" sz="3503" b="0" i="0" spc="-39" baseline="0" dirty="0">
                <a:latin typeface="CIDFont+F1"/>
              </a:rPr>
              <a:t>s</a:t>
            </a:r>
            <a:r>
              <a:rPr lang="en-US" sz="3503" b="0" i="0" spc="-15" baseline="0" dirty="0">
                <a:latin typeface="CIDFont+F1"/>
              </a:rPr>
              <a:t>t</a:t>
            </a:r>
            <a:r>
              <a:rPr lang="en-US" sz="3503" b="0" i="0" spc="0" baseline="0" dirty="0">
                <a:latin typeface="CIDFont+F1"/>
              </a:rPr>
              <a:t>ri</a:t>
            </a:r>
            <a:r>
              <a:rPr lang="en-US" sz="3503" b="0" i="0" spc="-18" baseline="0" dirty="0">
                <a:latin typeface="CIDFont+F1"/>
              </a:rPr>
              <a:t>b</a:t>
            </a:r>
            <a:r>
              <a:rPr lang="en-US" sz="3503" b="0" i="0" spc="0" baseline="0" dirty="0">
                <a:latin typeface="CIDFont+F1"/>
              </a:rPr>
              <a:t>u</a:t>
            </a:r>
            <a:r>
              <a:rPr lang="en-US" sz="3503" b="0" i="0" spc="-15" baseline="0" dirty="0">
                <a:latin typeface="CIDFont+F1"/>
              </a:rPr>
              <a:t>t</a:t>
            </a:r>
            <a:r>
              <a:rPr lang="en-US" sz="3503" b="0" i="0" spc="0" baseline="0" dirty="0">
                <a:latin typeface="CIDFont+F1"/>
              </a:rPr>
              <a:t>ion</a:t>
            </a:r>
            <a:r>
              <a:rPr lang="en-US" sz="3503" b="0" i="0" spc="-22" baseline="0" dirty="0">
                <a:latin typeface="CIDFont+F1"/>
              </a:rPr>
              <a:t> </a:t>
            </a:r>
            <a:r>
              <a:rPr lang="en-US" sz="3503" b="0" i="0" spc="0" baseline="0" dirty="0">
                <a:latin typeface="CIDFont+F1"/>
              </a:rPr>
              <a:t>d</a:t>
            </a:r>
            <a:r>
              <a:rPr lang="en-US" sz="3503" b="0" i="0" spc="-277" baseline="0" dirty="0">
                <a:latin typeface="CIDFont+F1"/>
              </a:rPr>
              <a:t>’</a:t>
            </a:r>
            <a:r>
              <a:rPr lang="en-US" sz="3503" b="0" i="0" spc="0" baseline="0" dirty="0">
                <a:latin typeface="CIDFont+F1"/>
              </a:rPr>
              <a:t>é</a:t>
            </a:r>
            <a:r>
              <a:rPr lang="en-US" sz="3503" b="0" i="0" spc="-18" baseline="0" dirty="0">
                <a:latin typeface="CIDFont+F1"/>
              </a:rPr>
              <a:t>n</a:t>
            </a:r>
            <a:r>
              <a:rPr lang="en-US" sz="3503" b="0" i="0" spc="0" baseline="0" dirty="0">
                <a:latin typeface="CIDFont+F1"/>
              </a:rPr>
              <a:t>e</a:t>
            </a:r>
            <a:r>
              <a:rPr lang="en-US" sz="3503" b="0" i="0" spc="-29" baseline="0" dirty="0">
                <a:latin typeface="CIDFont+F1"/>
              </a:rPr>
              <a:t>r</a:t>
            </a:r>
            <a:r>
              <a:rPr lang="en-US" sz="3503" b="0" i="0" spc="0" baseline="0" dirty="0">
                <a:latin typeface="CIDFont+F1"/>
              </a:rPr>
              <a:t>g</a:t>
            </a:r>
            <a:r>
              <a:rPr lang="en-US" sz="3503" b="0" i="0" spc="-32" baseline="0" dirty="0">
                <a:latin typeface="CIDFont+F1"/>
              </a:rPr>
              <a:t>i</a:t>
            </a:r>
            <a:r>
              <a:rPr lang="en-US" sz="3503" b="0" i="0" spc="0" baseline="0" dirty="0">
                <a:latin typeface="CIDFont+F1"/>
              </a:rPr>
              <a:t>e </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Freeform 113"/>
          <p:cNvSpPr/>
          <p:nvPr/>
        </p:nvSpPr>
        <p:spPr>
          <a:xfrm flipV="1">
            <a:off x="0" y="772668"/>
            <a:ext cx="10692384" cy="6013703"/>
          </a:xfrm>
          <a:custGeom>
            <a:avLst/>
            <a:gdLst/>
            <a:ahLst/>
            <a:cxnLst/>
            <a:rect l="0" t="0" r="0" b="0"/>
            <a:pathLst>
              <a:path w="14256512" h="8018271">
                <a:moveTo>
                  <a:pt x="0" y="8018271"/>
                </a:moveTo>
                <a:lnTo>
                  <a:pt x="14256512" y="8018271"/>
                </a:lnTo>
                <a:lnTo>
                  <a:pt x="14256512" y="0"/>
                </a:lnTo>
                <a:lnTo>
                  <a:pt x="0" y="0"/>
                </a:lnTo>
                <a:close/>
                <a:moveTo>
                  <a:pt x="1030224" y="9048495"/>
                </a:moveTo>
              </a:path>
            </a:pathLst>
          </a:custGeom>
          <a:solidFill>
            <a:srgbClr val="FFFFFF">
              <a:alpha val="10000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114" name="Freeform 114"/>
          <p:cNvSpPr/>
          <p:nvPr/>
        </p:nvSpPr>
        <p:spPr>
          <a:xfrm flipV="1">
            <a:off x="0" y="772668"/>
            <a:ext cx="10692384" cy="729995"/>
          </a:xfrm>
          <a:custGeom>
            <a:avLst/>
            <a:gdLst/>
            <a:ahLst/>
            <a:cxnLst/>
            <a:rect l="0" t="0" r="0" b="0"/>
            <a:pathLst>
              <a:path w="14256512" h="973327">
                <a:moveTo>
                  <a:pt x="0" y="973327"/>
                </a:moveTo>
                <a:lnTo>
                  <a:pt x="14256512" y="973327"/>
                </a:lnTo>
                <a:lnTo>
                  <a:pt x="14256512" y="0"/>
                </a:lnTo>
                <a:lnTo>
                  <a:pt x="0" y="0"/>
                </a:lnTo>
                <a:close/>
                <a:moveTo>
                  <a:pt x="1030224" y="2003551"/>
                </a:moveTo>
              </a:path>
            </a:pathLst>
          </a:custGeom>
          <a:solidFill>
            <a:srgbClr val="FFC000">
              <a:alpha val="10000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115" name="Rectangle 115"/>
          <p:cNvSpPr/>
          <p:nvPr/>
        </p:nvSpPr>
        <p:spPr>
          <a:xfrm>
            <a:off x="3389271" y="868038"/>
            <a:ext cx="4007738" cy="509978"/>
          </a:xfrm>
          <a:prstGeom prst="rect">
            <a:avLst/>
          </a:prstGeom>
        </p:spPr>
        <p:txBody>
          <a:bodyPr wrap="none" lIns="0" tIns="0" rIns="0" bIns="0">
            <a:spAutoFit/>
          </a:bodyPr>
          <a:lstStyle/>
          <a:p>
            <a:r>
              <a:rPr lang="en-US" sz="3503" dirty="0">
                <a:latin typeface="CIDFont+F1"/>
              </a:rPr>
              <a:t>Di</a:t>
            </a:r>
            <a:r>
              <a:rPr lang="en-US" sz="3503" spc="-39" dirty="0">
                <a:latin typeface="CIDFont+F1"/>
              </a:rPr>
              <a:t>s</a:t>
            </a:r>
            <a:r>
              <a:rPr lang="en-US" sz="3503" spc="-15" dirty="0">
                <a:latin typeface="CIDFont+F1"/>
              </a:rPr>
              <a:t>t</a:t>
            </a:r>
            <a:r>
              <a:rPr lang="en-US" sz="3503" dirty="0">
                <a:latin typeface="CIDFont+F1"/>
              </a:rPr>
              <a:t>ri</a:t>
            </a:r>
            <a:r>
              <a:rPr lang="en-US" sz="3503" spc="-18" dirty="0">
                <a:latin typeface="CIDFont+F1"/>
              </a:rPr>
              <a:t>b</a:t>
            </a:r>
            <a:r>
              <a:rPr lang="en-US" sz="3503" dirty="0">
                <a:latin typeface="CIDFont+F1"/>
              </a:rPr>
              <a:t>u</a:t>
            </a:r>
            <a:r>
              <a:rPr lang="en-US" sz="3503" spc="-15" dirty="0">
                <a:latin typeface="CIDFont+F1"/>
              </a:rPr>
              <a:t>t</a:t>
            </a:r>
            <a:r>
              <a:rPr lang="en-US" sz="3503" dirty="0">
                <a:latin typeface="CIDFont+F1"/>
              </a:rPr>
              <a:t>ion</a:t>
            </a:r>
            <a:r>
              <a:rPr lang="en-US" sz="3503" spc="-22" dirty="0">
                <a:latin typeface="CIDFont+F1"/>
              </a:rPr>
              <a:t> </a:t>
            </a:r>
            <a:r>
              <a:rPr lang="en-US" sz="3503" dirty="0">
                <a:latin typeface="CIDFont+F1"/>
              </a:rPr>
              <a:t>d</a:t>
            </a:r>
            <a:r>
              <a:rPr lang="en-US" sz="3503" spc="-277" dirty="0">
                <a:latin typeface="CIDFont+F1"/>
              </a:rPr>
              <a:t>’</a:t>
            </a:r>
            <a:r>
              <a:rPr lang="en-US" sz="3503" dirty="0">
                <a:latin typeface="CIDFont+F1"/>
              </a:rPr>
              <a:t>é</a:t>
            </a:r>
            <a:r>
              <a:rPr lang="en-US" sz="3503" spc="-18" dirty="0">
                <a:latin typeface="CIDFont+F1"/>
              </a:rPr>
              <a:t>n</a:t>
            </a:r>
            <a:r>
              <a:rPr lang="en-US" sz="3503" dirty="0">
                <a:latin typeface="CIDFont+F1"/>
              </a:rPr>
              <a:t>e</a:t>
            </a:r>
            <a:r>
              <a:rPr lang="en-US" sz="3503" spc="-29" dirty="0">
                <a:latin typeface="CIDFont+F1"/>
              </a:rPr>
              <a:t>r</a:t>
            </a:r>
            <a:r>
              <a:rPr lang="en-US" sz="3503" dirty="0">
                <a:latin typeface="CIDFont+F1"/>
              </a:rPr>
              <a:t>g</a:t>
            </a:r>
            <a:r>
              <a:rPr lang="en-US" sz="3503" spc="-32" dirty="0">
                <a:latin typeface="CIDFont+F1"/>
              </a:rPr>
              <a:t>i</a:t>
            </a:r>
            <a:r>
              <a:rPr lang="en-US" sz="3503" dirty="0">
                <a:latin typeface="CIDFont+F1"/>
              </a:rPr>
              <a:t>e </a:t>
            </a:r>
          </a:p>
        </p:txBody>
      </p:sp>
      <p:sp>
        <p:nvSpPr>
          <p:cNvPr id="116" name="Rectangle 116"/>
          <p:cNvSpPr/>
          <p:nvPr/>
        </p:nvSpPr>
        <p:spPr>
          <a:xfrm>
            <a:off x="6425171" y="6388703"/>
            <a:ext cx="3183678" cy="230537"/>
          </a:xfrm>
          <a:prstGeom prst="rect">
            <a:avLst/>
          </a:prstGeom>
        </p:spPr>
        <p:txBody>
          <a:bodyPr wrap="none" lIns="0" tIns="0" rIns="0" bIns="0">
            <a:spAutoFit/>
          </a:bodyPr>
          <a:lstStyle/>
          <a:p>
            <a:r>
              <a:rPr lang="en-US" sz="1583" dirty="0">
                <a:latin typeface="CIDFont+F1"/>
              </a:rPr>
              <a:t>P</a:t>
            </a:r>
            <a:r>
              <a:rPr lang="en-US" sz="1583" spc="-29" dirty="0">
                <a:latin typeface="CIDFont+F1"/>
              </a:rPr>
              <a:t>r</a:t>
            </a:r>
            <a:r>
              <a:rPr lang="en-US" sz="1583" dirty="0">
                <a:latin typeface="CIDFont+F1"/>
              </a:rPr>
              <a:t>esen</a:t>
            </a:r>
            <a:r>
              <a:rPr lang="en-US" sz="1583" spc="-23" dirty="0">
                <a:latin typeface="CIDFont+F1"/>
              </a:rPr>
              <a:t>t</a:t>
            </a:r>
            <a:r>
              <a:rPr lang="en-US" sz="1583" dirty="0">
                <a:latin typeface="CIDFont+F1"/>
              </a:rPr>
              <a:t>er</a:t>
            </a:r>
            <a:r>
              <a:rPr lang="en-US" sz="1583" spc="-26" dirty="0">
                <a:latin typeface="CIDFont+F1"/>
              </a:rPr>
              <a:t> </a:t>
            </a:r>
            <a:r>
              <a:rPr lang="en-US" sz="1583" dirty="0">
                <a:latin typeface="CIDFont+F1"/>
              </a:rPr>
              <a:t>pa</a:t>
            </a:r>
            <a:r>
              <a:rPr lang="en-US" sz="1583" spc="-13" dirty="0">
                <a:latin typeface="CIDFont+F1"/>
              </a:rPr>
              <a:t>r</a:t>
            </a:r>
            <a:r>
              <a:rPr lang="en-US" sz="1583" dirty="0">
                <a:latin typeface="CIDFont+F1"/>
              </a:rPr>
              <a:t> </a:t>
            </a:r>
            <a:r>
              <a:rPr lang="en-US" sz="1583" spc="-15" dirty="0">
                <a:latin typeface="CIDFont+F1"/>
              </a:rPr>
              <a:t>Ka</a:t>
            </a:r>
            <a:r>
              <a:rPr lang="en-US" sz="1583" dirty="0">
                <a:latin typeface="CIDFont+F1"/>
              </a:rPr>
              <a:t>mb</a:t>
            </a:r>
            <a:r>
              <a:rPr lang="en-US" sz="1583" spc="-23" dirty="0">
                <a:latin typeface="CIDFont+F1"/>
              </a:rPr>
              <a:t>w</a:t>
            </a:r>
            <a:r>
              <a:rPr lang="en-US" sz="1583" dirty="0">
                <a:latin typeface="CIDFont+F1"/>
              </a:rPr>
              <a:t>ole </a:t>
            </a:r>
            <a:r>
              <a:rPr lang="en-US" sz="1583" spc="-154" dirty="0">
                <a:latin typeface="CIDFont+F1"/>
              </a:rPr>
              <a:t>T</a:t>
            </a:r>
            <a:r>
              <a:rPr lang="en-US" sz="1583" dirty="0">
                <a:latin typeface="CIDFont+F1"/>
              </a:rPr>
              <a:t>ou</a:t>
            </a:r>
            <a:r>
              <a:rPr lang="en-US" sz="1583" spc="-13" dirty="0">
                <a:latin typeface="CIDFont+F1"/>
              </a:rPr>
              <a:t>r</a:t>
            </a:r>
            <a:r>
              <a:rPr lang="en-US" sz="1583" dirty="0">
                <a:latin typeface="CIDFont+F1"/>
              </a:rPr>
              <a:t>o G</a:t>
            </a:r>
            <a:r>
              <a:rPr lang="en-US" sz="1583" spc="-15" dirty="0">
                <a:latin typeface="CIDFont+F1"/>
              </a:rPr>
              <a:t>a</a:t>
            </a:r>
            <a:r>
              <a:rPr lang="en-US" sz="1583" dirty="0">
                <a:latin typeface="CIDFont+F1"/>
              </a:rPr>
              <a:t>ston </a:t>
            </a:r>
          </a:p>
        </p:txBody>
      </p:sp>
      <p:sp>
        <p:nvSpPr>
          <p:cNvPr id="3" name="ZoneTexte 2"/>
          <p:cNvSpPr txBox="1"/>
          <p:nvPr/>
        </p:nvSpPr>
        <p:spPr>
          <a:xfrm>
            <a:off x="47233" y="1854323"/>
            <a:ext cx="10644580" cy="2677656"/>
          </a:xfrm>
          <a:prstGeom prst="rect">
            <a:avLst/>
          </a:prstGeom>
          <a:noFill/>
        </p:spPr>
        <p:txBody>
          <a:bodyPr wrap="square" rtlCol="0">
            <a:spAutoFit/>
          </a:bodyPr>
          <a:lstStyle/>
          <a:p>
            <a:r>
              <a:rPr lang="fr-FR" sz="2800"/>
              <a:t>Les réseaux de distribution ont comme point de départ les postes sources. </a:t>
            </a:r>
          </a:p>
          <a:p>
            <a:r>
              <a:rPr lang="fr-FR" sz="2800"/>
              <a:t>Ils comportent des transformateurs HTB/HTA à partir desquels la HTB est distribuée en triphasé sans neutre et entre 5 et 33 kV (souvent 20kV).</a:t>
            </a:r>
          </a:p>
          <a:p>
            <a:r>
              <a:rPr lang="fr-FR" sz="2800"/>
              <a:t>Les transformateurs HTB/HTA peuvent être couplés.</a:t>
            </a:r>
          </a:p>
        </p:txBody>
      </p:sp>
    </p:spTree>
    <p:extLst>
      <p:ext uri="{BB962C8B-B14F-4D97-AF65-F5344CB8AC3E}">
        <p14:creationId xmlns:p14="http://schemas.microsoft.com/office/powerpoint/2010/main" val="23387442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Freeform 113"/>
          <p:cNvSpPr/>
          <p:nvPr/>
        </p:nvSpPr>
        <p:spPr>
          <a:xfrm flipV="1">
            <a:off x="0" y="772668"/>
            <a:ext cx="10692384" cy="6013703"/>
          </a:xfrm>
          <a:custGeom>
            <a:avLst/>
            <a:gdLst/>
            <a:ahLst/>
            <a:cxnLst/>
            <a:rect l="0" t="0" r="0" b="0"/>
            <a:pathLst>
              <a:path w="14256512" h="8018271">
                <a:moveTo>
                  <a:pt x="0" y="8018271"/>
                </a:moveTo>
                <a:lnTo>
                  <a:pt x="14256512" y="8018271"/>
                </a:lnTo>
                <a:lnTo>
                  <a:pt x="14256512" y="0"/>
                </a:lnTo>
                <a:lnTo>
                  <a:pt x="0" y="0"/>
                </a:lnTo>
                <a:close/>
                <a:moveTo>
                  <a:pt x="1030224" y="9048495"/>
                </a:moveTo>
              </a:path>
            </a:pathLst>
          </a:custGeom>
          <a:solidFill>
            <a:srgbClr val="FFFFFF">
              <a:alpha val="10000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114" name="Freeform 114"/>
          <p:cNvSpPr/>
          <p:nvPr/>
        </p:nvSpPr>
        <p:spPr>
          <a:xfrm flipV="1">
            <a:off x="0" y="772668"/>
            <a:ext cx="10692384" cy="729995"/>
          </a:xfrm>
          <a:custGeom>
            <a:avLst/>
            <a:gdLst/>
            <a:ahLst/>
            <a:cxnLst/>
            <a:rect l="0" t="0" r="0" b="0"/>
            <a:pathLst>
              <a:path w="14256512" h="973327">
                <a:moveTo>
                  <a:pt x="0" y="973327"/>
                </a:moveTo>
                <a:lnTo>
                  <a:pt x="14256512" y="973327"/>
                </a:lnTo>
                <a:lnTo>
                  <a:pt x="14256512" y="0"/>
                </a:lnTo>
                <a:lnTo>
                  <a:pt x="0" y="0"/>
                </a:lnTo>
                <a:close/>
                <a:moveTo>
                  <a:pt x="1030224" y="2003551"/>
                </a:moveTo>
              </a:path>
            </a:pathLst>
          </a:custGeom>
          <a:solidFill>
            <a:srgbClr val="FFC000">
              <a:alpha val="10000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115" name="Rectangle 115"/>
          <p:cNvSpPr/>
          <p:nvPr/>
        </p:nvSpPr>
        <p:spPr>
          <a:xfrm>
            <a:off x="3389271" y="868038"/>
            <a:ext cx="4007738" cy="509978"/>
          </a:xfrm>
          <a:prstGeom prst="rect">
            <a:avLst/>
          </a:prstGeom>
        </p:spPr>
        <p:txBody>
          <a:bodyPr wrap="none" lIns="0" tIns="0" rIns="0" bIns="0">
            <a:spAutoFit/>
          </a:bodyPr>
          <a:lstStyle/>
          <a:p>
            <a:pPr marL="0"/>
            <a:r>
              <a:rPr lang="en-US" sz="3503" b="0" i="0" spc="0" baseline="0" dirty="0">
                <a:latin typeface="CIDFont+F1"/>
              </a:rPr>
              <a:t>Di</a:t>
            </a:r>
            <a:r>
              <a:rPr lang="en-US" sz="3503" b="0" i="0" spc="-39" baseline="0" dirty="0">
                <a:latin typeface="CIDFont+F1"/>
              </a:rPr>
              <a:t>s</a:t>
            </a:r>
            <a:r>
              <a:rPr lang="en-US" sz="3503" b="0" i="0" spc="-15" baseline="0" dirty="0">
                <a:latin typeface="CIDFont+F1"/>
              </a:rPr>
              <a:t>t</a:t>
            </a:r>
            <a:r>
              <a:rPr lang="en-US" sz="3503" b="0" i="0" spc="0" baseline="0" dirty="0">
                <a:latin typeface="CIDFont+F1"/>
              </a:rPr>
              <a:t>ri</a:t>
            </a:r>
            <a:r>
              <a:rPr lang="en-US" sz="3503" b="0" i="0" spc="-18" baseline="0" dirty="0">
                <a:latin typeface="CIDFont+F1"/>
              </a:rPr>
              <a:t>b</a:t>
            </a:r>
            <a:r>
              <a:rPr lang="en-US" sz="3503" b="0" i="0" spc="0" baseline="0" dirty="0">
                <a:latin typeface="CIDFont+F1"/>
              </a:rPr>
              <a:t>u</a:t>
            </a:r>
            <a:r>
              <a:rPr lang="en-US" sz="3503" b="0" i="0" spc="-15" baseline="0" dirty="0">
                <a:latin typeface="CIDFont+F1"/>
              </a:rPr>
              <a:t>t</a:t>
            </a:r>
            <a:r>
              <a:rPr lang="en-US" sz="3503" b="0" i="0" spc="0" baseline="0" dirty="0">
                <a:latin typeface="CIDFont+F1"/>
              </a:rPr>
              <a:t>ion</a:t>
            </a:r>
            <a:r>
              <a:rPr lang="en-US" sz="3503" b="0" i="0" spc="-22" baseline="0" dirty="0">
                <a:latin typeface="CIDFont+F1"/>
              </a:rPr>
              <a:t> </a:t>
            </a:r>
            <a:r>
              <a:rPr lang="en-US" sz="3503" b="0" i="0" spc="0" baseline="0" dirty="0">
                <a:latin typeface="CIDFont+F1"/>
              </a:rPr>
              <a:t>d</a:t>
            </a:r>
            <a:r>
              <a:rPr lang="en-US" sz="3503" b="0" i="0" spc="-277" baseline="0" dirty="0">
                <a:latin typeface="CIDFont+F1"/>
              </a:rPr>
              <a:t>’</a:t>
            </a:r>
            <a:r>
              <a:rPr lang="en-US" sz="3503" b="0" i="0" spc="0" baseline="0" dirty="0">
                <a:latin typeface="CIDFont+F1"/>
              </a:rPr>
              <a:t>é</a:t>
            </a:r>
            <a:r>
              <a:rPr lang="en-US" sz="3503" b="0" i="0" spc="-18" baseline="0" dirty="0">
                <a:latin typeface="CIDFont+F1"/>
              </a:rPr>
              <a:t>n</a:t>
            </a:r>
            <a:r>
              <a:rPr lang="en-US" sz="3503" b="0" i="0" spc="0" baseline="0" dirty="0">
                <a:latin typeface="CIDFont+F1"/>
              </a:rPr>
              <a:t>e</a:t>
            </a:r>
            <a:r>
              <a:rPr lang="en-US" sz="3503" b="0" i="0" spc="-29" baseline="0" dirty="0">
                <a:latin typeface="CIDFont+F1"/>
              </a:rPr>
              <a:t>r</a:t>
            </a:r>
            <a:r>
              <a:rPr lang="en-US" sz="3503" b="0" i="0" spc="0" baseline="0" dirty="0">
                <a:latin typeface="CIDFont+F1"/>
              </a:rPr>
              <a:t>g</a:t>
            </a:r>
            <a:r>
              <a:rPr lang="en-US" sz="3503" b="0" i="0" spc="-32" baseline="0" dirty="0">
                <a:latin typeface="CIDFont+F1"/>
              </a:rPr>
              <a:t>i</a:t>
            </a:r>
            <a:r>
              <a:rPr lang="en-US" sz="3503" b="0" i="0" spc="0" baseline="0" dirty="0">
                <a:latin typeface="CIDFont+F1"/>
              </a:rPr>
              <a:t>e </a:t>
            </a:r>
          </a:p>
        </p:txBody>
      </p:sp>
      <p:sp>
        <p:nvSpPr>
          <p:cNvPr id="116" name="Rectangle 116"/>
          <p:cNvSpPr/>
          <p:nvPr/>
        </p:nvSpPr>
        <p:spPr>
          <a:xfrm>
            <a:off x="6425171" y="6388703"/>
            <a:ext cx="3183678" cy="230537"/>
          </a:xfrm>
          <a:prstGeom prst="rect">
            <a:avLst/>
          </a:prstGeom>
        </p:spPr>
        <p:txBody>
          <a:bodyPr wrap="none" lIns="0" tIns="0" rIns="0" bIns="0">
            <a:spAutoFit/>
          </a:bodyPr>
          <a:lstStyle/>
          <a:p>
            <a:pPr marL="0"/>
            <a:r>
              <a:rPr lang="en-US" sz="1583" b="0" i="0" spc="0" baseline="0" dirty="0">
                <a:latin typeface="CIDFont+F1"/>
              </a:rPr>
              <a:t>P</a:t>
            </a:r>
            <a:r>
              <a:rPr lang="en-US" sz="1583" b="0" i="0" spc="-29" baseline="0" dirty="0">
                <a:latin typeface="CIDFont+F1"/>
              </a:rPr>
              <a:t>r</a:t>
            </a:r>
            <a:r>
              <a:rPr lang="en-US" sz="1583" b="0" i="0" spc="0" baseline="0" dirty="0">
                <a:latin typeface="CIDFont+F1"/>
              </a:rPr>
              <a:t>esen</a:t>
            </a:r>
            <a:r>
              <a:rPr lang="en-US" sz="1583" b="0" i="0" spc="-23" baseline="0" dirty="0">
                <a:latin typeface="CIDFont+F1"/>
              </a:rPr>
              <a:t>t</a:t>
            </a:r>
            <a:r>
              <a:rPr lang="en-US" sz="1583" b="0" i="0" spc="0" baseline="0" dirty="0">
                <a:latin typeface="CIDFont+F1"/>
              </a:rPr>
              <a:t>er</a:t>
            </a:r>
            <a:r>
              <a:rPr lang="en-US" sz="1583" b="0" i="0" spc="-26" baseline="0" dirty="0">
                <a:latin typeface="CIDFont+F1"/>
              </a:rPr>
              <a:t> </a:t>
            </a:r>
            <a:r>
              <a:rPr lang="en-US" sz="1583" b="0" i="0" spc="0" baseline="0" dirty="0">
                <a:latin typeface="CIDFont+F1"/>
              </a:rPr>
              <a:t>pa</a:t>
            </a:r>
            <a:r>
              <a:rPr lang="en-US" sz="1583" b="0" i="0" spc="-13" baseline="0" dirty="0">
                <a:latin typeface="CIDFont+F1"/>
              </a:rPr>
              <a:t>r</a:t>
            </a:r>
            <a:r>
              <a:rPr lang="en-US" sz="1583" b="0" i="0" spc="0" baseline="0" dirty="0">
                <a:latin typeface="CIDFont+F1"/>
              </a:rPr>
              <a:t> </a:t>
            </a:r>
            <a:r>
              <a:rPr lang="en-US" sz="1583" b="0" i="0" spc="-15" baseline="0" dirty="0">
                <a:latin typeface="CIDFont+F1"/>
              </a:rPr>
              <a:t>Ka</a:t>
            </a:r>
            <a:r>
              <a:rPr lang="en-US" sz="1583" b="0" i="0" spc="0" baseline="0" dirty="0">
                <a:latin typeface="CIDFont+F1"/>
              </a:rPr>
              <a:t>mb</a:t>
            </a:r>
            <a:r>
              <a:rPr lang="en-US" sz="1583" b="0" i="0" spc="-23" baseline="0" dirty="0">
                <a:latin typeface="CIDFont+F1"/>
              </a:rPr>
              <a:t>w</a:t>
            </a:r>
            <a:r>
              <a:rPr lang="en-US" sz="1583" b="0" i="0" spc="0" baseline="0" dirty="0">
                <a:latin typeface="CIDFont+F1"/>
              </a:rPr>
              <a:t>ole </a:t>
            </a:r>
            <a:r>
              <a:rPr lang="en-US" sz="1583" b="0" i="0" spc="-154" baseline="0" dirty="0">
                <a:latin typeface="CIDFont+F1"/>
              </a:rPr>
              <a:t>T</a:t>
            </a:r>
            <a:r>
              <a:rPr lang="en-US" sz="1583" b="0" i="0" spc="0" baseline="0" dirty="0">
                <a:latin typeface="CIDFont+F1"/>
              </a:rPr>
              <a:t>ou</a:t>
            </a:r>
            <a:r>
              <a:rPr lang="en-US" sz="1583" b="0" i="0" spc="-13" baseline="0" dirty="0">
                <a:latin typeface="CIDFont+F1"/>
              </a:rPr>
              <a:t>r</a:t>
            </a:r>
            <a:r>
              <a:rPr lang="en-US" sz="1583" b="0" i="0" spc="0" baseline="0" dirty="0">
                <a:latin typeface="CIDFont+F1"/>
              </a:rPr>
              <a:t>o G</a:t>
            </a:r>
            <a:r>
              <a:rPr lang="en-US" sz="1583" b="0" i="0" spc="-15" baseline="0" dirty="0">
                <a:latin typeface="CIDFont+F1"/>
              </a:rPr>
              <a:t>a</a:t>
            </a:r>
            <a:r>
              <a:rPr lang="en-US" sz="1583" b="0" i="0" spc="0" baseline="0" dirty="0">
                <a:latin typeface="CIDFont+F1"/>
              </a:rPr>
              <a:t>ston </a:t>
            </a:r>
          </a:p>
        </p:txBody>
      </p:sp>
      <p:sp>
        <p:nvSpPr>
          <p:cNvPr id="3" name="ZoneTexte 2"/>
          <p:cNvSpPr txBox="1"/>
          <p:nvPr/>
        </p:nvSpPr>
        <p:spPr>
          <a:xfrm>
            <a:off x="47233" y="1748194"/>
            <a:ext cx="10691813" cy="3539430"/>
          </a:xfrm>
          <a:prstGeom prst="rect">
            <a:avLst/>
          </a:prstGeom>
          <a:noFill/>
        </p:spPr>
        <p:txBody>
          <a:bodyPr wrap="square" rtlCol="0">
            <a:spAutoFit/>
          </a:bodyPr>
          <a:lstStyle/>
          <a:p>
            <a:r>
              <a:rPr lang="fr-FR" sz="2800" dirty="0"/>
              <a:t>Les consommateurs d’énergie étant répartis sur tout le territoire  et souvent éloignés des grands centre de production d’énergie, sont de trois types :</a:t>
            </a:r>
          </a:p>
          <a:p>
            <a:r>
              <a:rPr lang="fr-FR" sz="2800" dirty="0"/>
              <a:t>Les grands consommateurs (HT ou HTB)</a:t>
            </a:r>
          </a:p>
          <a:p>
            <a:r>
              <a:rPr lang="fr-FR" sz="2800" dirty="0"/>
              <a:t>Les moyens consommateurs (MT ou HTA) </a:t>
            </a:r>
          </a:p>
          <a:p>
            <a:r>
              <a:rPr lang="fr-FR" sz="2800" dirty="0"/>
              <a:t>Les petits consommateurs (BT)</a:t>
            </a:r>
          </a:p>
          <a:p>
            <a:r>
              <a:rPr lang="fr-FR" sz="2800" dirty="0"/>
              <a:t>Pour ce faire, on passe par des postes de transformations  HTB/HTA et HTA/BT  en utilisant des réseaux de distribution </a:t>
            </a:r>
          </a:p>
        </p:txBody>
      </p:sp>
    </p:spTree>
    <p:extLst>
      <p:ext uri="{BB962C8B-B14F-4D97-AF65-F5344CB8AC3E}">
        <p14:creationId xmlns:p14="http://schemas.microsoft.com/office/powerpoint/2010/main" val="8670847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Freeform 113"/>
          <p:cNvSpPr/>
          <p:nvPr/>
        </p:nvSpPr>
        <p:spPr>
          <a:xfrm flipV="1">
            <a:off x="0" y="772668"/>
            <a:ext cx="10692384" cy="6013703"/>
          </a:xfrm>
          <a:custGeom>
            <a:avLst/>
            <a:gdLst/>
            <a:ahLst/>
            <a:cxnLst/>
            <a:rect l="0" t="0" r="0" b="0"/>
            <a:pathLst>
              <a:path w="14256512" h="8018271">
                <a:moveTo>
                  <a:pt x="0" y="8018271"/>
                </a:moveTo>
                <a:lnTo>
                  <a:pt x="14256512" y="8018271"/>
                </a:lnTo>
                <a:lnTo>
                  <a:pt x="14256512" y="0"/>
                </a:lnTo>
                <a:lnTo>
                  <a:pt x="0" y="0"/>
                </a:lnTo>
                <a:close/>
                <a:moveTo>
                  <a:pt x="1030224" y="9048495"/>
                </a:moveTo>
              </a:path>
            </a:pathLst>
          </a:custGeom>
          <a:solidFill>
            <a:srgbClr val="FFFFFF">
              <a:alpha val="10000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114" name="Freeform 114"/>
          <p:cNvSpPr/>
          <p:nvPr/>
        </p:nvSpPr>
        <p:spPr>
          <a:xfrm flipV="1">
            <a:off x="0" y="772668"/>
            <a:ext cx="10692384" cy="729995"/>
          </a:xfrm>
          <a:custGeom>
            <a:avLst/>
            <a:gdLst/>
            <a:ahLst/>
            <a:cxnLst/>
            <a:rect l="0" t="0" r="0" b="0"/>
            <a:pathLst>
              <a:path w="14256512" h="973327">
                <a:moveTo>
                  <a:pt x="0" y="973327"/>
                </a:moveTo>
                <a:lnTo>
                  <a:pt x="14256512" y="973327"/>
                </a:lnTo>
                <a:lnTo>
                  <a:pt x="14256512" y="0"/>
                </a:lnTo>
                <a:lnTo>
                  <a:pt x="0" y="0"/>
                </a:lnTo>
                <a:close/>
                <a:moveTo>
                  <a:pt x="1030224" y="2003551"/>
                </a:moveTo>
              </a:path>
            </a:pathLst>
          </a:custGeom>
          <a:solidFill>
            <a:srgbClr val="FFC000">
              <a:alpha val="10000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115" name="Rectangle 115"/>
          <p:cNvSpPr/>
          <p:nvPr/>
        </p:nvSpPr>
        <p:spPr>
          <a:xfrm>
            <a:off x="3389271" y="868038"/>
            <a:ext cx="4007738" cy="509978"/>
          </a:xfrm>
          <a:prstGeom prst="rect">
            <a:avLst/>
          </a:prstGeom>
        </p:spPr>
        <p:txBody>
          <a:bodyPr wrap="none" lIns="0" tIns="0" rIns="0" bIns="0">
            <a:spAutoFit/>
          </a:bodyPr>
          <a:lstStyle/>
          <a:p>
            <a:r>
              <a:rPr lang="en-US" sz="3503" dirty="0">
                <a:latin typeface="CIDFont+F1"/>
              </a:rPr>
              <a:t>Di</a:t>
            </a:r>
            <a:r>
              <a:rPr lang="en-US" sz="3503" spc="-39" dirty="0">
                <a:latin typeface="CIDFont+F1"/>
              </a:rPr>
              <a:t>s</a:t>
            </a:r>
            <a:r>
              <a:rPr lang="en-US" sz="3503" spc="-15" dirty="0">
                <a:latin typeface="CIDFont+F1"/>
              </a:rPr>
              <a:t>t</a:t>
            </a:r>
            <a:r>
              <a:rPr lang="en-US" sz="3503" dirty="0">
                <a:latin typeface="CIDFont+F1"/>
              </a:rPr>
              <a:t>ri</a:t>
            </a:r>
            <a:r>
              <a:rPr lang="en-US" sz="3503" spc="-18" dirty="0">
                <a:latin typeface="CIDFont+F1"/>
              </a:rPr>
              <a:t>b</a:t>
            </a:r>
            <a:r>
              <a:rPr lang="en-US" sz="3503" dirty="0">
                <a:latin typeface="CIDFont+F1"/>
              </a:rPr>
              <a:t>u</a:t>
            </a:r>
            <a:r>
              <a:rPr lang="en-US" sz="3503" spc="-15" dirty="0">
                <a:latin typeface="CIDFont+F1"/>
              </a:rPr>
              <a:t>t</a:t>
            </a:r>
            <a:r>
              <a:rPr lang="en-US" sz="3503" dirty="0">
                <a:latin typeface="CIDFont+F1"/>
              </a:rPr>
              <a:t>ion</a:t>
            </a:r>
            <a:r>
              <a:rPr lang="en-US" sz="3503" spc="-22" dirty="0">
                <a:latin typeface="CIDFont+F1"/>
              </a:rPr>
              <a:t> </a:t>
            </a:r>
            <a:r>
              <a:rPr lang="en-US" sz="3503" dirty="0">
                <a:latin typeface="CIDFont+F1"/>
              </a:rPr>
              <a:t>d</a:t>
            </a:r>
            <a:r>
              <a:rPr lang="en-US" sz="3503" spc="-277" dirty="0">
                <a:latin typeface="CIDFont+F1"/>
              </a:rPr>
              <a:t>’</a:t>
            </a:r>
            <a:r>
              <a:rPr lang="en-US" sz="3503" dirty="0">
                <a:latin typeface="CIDFont+F1"/>
              </a:rPr>
              <a:t>é</a:t>
            </a:r>
            <a:r>
              <a:rPr lang="en-US" sz="3503" spc="-18" dirty="0">
                <a:latin typeface="CIDFont+F1"/>
              </a:rPr>
              <a:t>n</a:t>
            </a:r>
            <a:r>
              <a:rPr lang="en-US" sz="3503" dirty="0">
                <a:latin typeface="CIDFont+F1"/>
              </a:rPr>
              <a:t>e</a:t>
            </a:r>
            <a:r>
              <a:rPr lang="en-US" sz="3503" spc="-29" dirty="0">
                <a:latin typeface="CIDFont+F1"/>
              </a:rPr>
              <a:t>r</a:t>
            </a:r>
            <a:r>
              <a:rPr lang="en-US" sz="3503" dirty="0">
                <a:latin typeface="CIDFont+F1"/>
              </a:rPr>
              <a:t>g</a:t>
            </a:r>
            <a:r>
              <a:rPr lang="en-US" sz="3503" spc="-32" dirty="0">
                <a:latin typeface="CIDFont+F1"/>
              </a:rPr>
              <a:t>i</a:t>
            </a:r>
            <a:r>
              <a:rPr lang="en-US" sz="3503" dirty="0">
                <a:latin typeface="CIDFont+F1"/>
              </a:rPr>
              <a:t>e </a:t>
            </a:r>
          </a:p>
        </p:txBody>
      </p:sp>
      <p:sp>
        <p:nvSpPr>
          <p:cNvPr id="116" name="Rectangle 116"/>
          <p:cNvSpPr/>
          <p:nvPr/>
        </p:nvSpPr>
        <p:spPr>
          <a:xfrm>
            <a:off x="6425171" y="6388703"/>
            <a:ext cx="3183678" cy="230537"/>
          </a:xfrm>
          <a:prstGeom prst="rect">
            <a:avLst/>
          </a:prstGeom>
        </p:spPr>
        <p:txBody>
          <a:bodyPr wrap="none" lIns="0" tIns="0" rIns="0" bIns="0">
            <a:spAutoFit/>
          </a:bodyPr>
          <a:lstStyle/>
          <a:p>
            <a:r>
              <a:rPr lang="en-US" sz="1583" dirty="0">
                <a:latin typeface="CIDFont+F1"/>
              </a:rPr>
              <a:t>P</a:t>
            </a:r>
            <a:r>
              <a:rPr lang="en-US" sz="1583" spc="-29" dirty="0">
                <a:latin typeface="CIDFont+F1"/>
              </a:rPr>
              <a:t>r</a:t>
            </a:r>
            <a:r>
              <a:rPr lang="en-US" sz="1583" dirty="0">
                <a:latin typeface="CIDFont+F1"/>
              </a:rPr>
              <a:t>esen</a:t>
            </a:r>
            <a:r>
              <a:rPr lang="en-US" sz="1583" spc="-23" dirty="0">
                <a:latin typeface="CIDFont+F1"/>
              </a:rPr>
              <a:t>t</a:t>
            </a:r>
            <a:r>
              <a:rPr lang="en-US" sz="1583" dirty="0">
                <a:latin typeface="CIDFont+F1"/>
              </a:rPr>
              <a:t>er</a:t>
            </a:r>
            <a:r>
              <a:rPr lang="en-US" sz="1583" spc="-26" dirty="0">
                <a:latin typeface="CIDFont+F1"/>
              </a:rPr>
              <a:t> </a:t>
            </a:r>
            <a:r>
              <a:rPr lang="en-US" sz="1583" dirty="0">
                <a:latin typeface="CIDFont+F1"/>
              </a:rPr>
              <a:t>pa</a:t>
            </a:r>
            <a:r>
              <a:rPr lang="en-US" sz="1583" spc="-13" dirty="0">
                <a:latin typeface="CIDFont+F1"/>
              </a:rPr>
              <a:t>r</a:t>
            </a:r>
            <a:r>
              <a:rPr lang="en-US" sz="1583" dirty="0">
                <a:latin typeface="CIDFont+F1"/>
              </a:rPr>
              <a:t> </a:t>
            </a:r>
            <a:r>
              <a:rPr lang="en-US" sz="1583" spc="-15" dirty="0">
                <a:latin typeface="CIDFont+F1"/>
              </a:rPr>
              <a:t>Ka</a:t>
            </a:r>
            <a:r>
              <a:rPr lang="en-US" sz="1583" dirty="0">
                <a:latin typeface="CIDFont+F1"/>
              </a:rPr>
              <a:t>mb</a:t>
            </a:r>
            <a:r>
              <a:rPr lang="en-US" sz="1583" spc="-23" dirty="0">
                <a:latin typeface="CIDFont+F1"/>
              </a:rPr>
              <a:t>w</a:t>
            </a:r>
            <a:r>
              <a:rPr lang="en-US" sz="1583" dirty="0">
                <a:latin typeface="CIDFont+F1"/>
              </a:rPr>
              <a:t>ole </a:t>
            </a:r>
            <a:r>
              <a:rPr lang="en-US" sz="1583" spc="-154" dirty="0">
                <a:latin typeface="CIDFont+F1"/>
              </a:rPr>
              <a:t>T</a:t>
            </a:r>
            <a:r>
              <a:rPr lang="en-US" sz="1583" dirty="0">
                <a:latin typeface="CIDFont+F1"/>
              </a:rPr>
              <a:t>ou</a:t>
            </a:r>
            <a:r>
              <a:rPr lang="en-US" sz="1583" spc="-13" dirty="0">
                <a:latin typeface="CIDFont+F1"/>
              </a:rPr>
              <a:t>r</a:t>
            </a:r>
            <a:r>
              <a:rPr lang="en-US" sz="1583" dirty="0">
                <a:latin typeface="CIDFont+F1"/>
              </a:rPr>
              <a:t>o G</a:t>
            </a:r>
            <a:r>
              <a:rPr lang="en-US" sz="1583" spc="-15" dirty="0">
                <a:latin typeface="CIDFont+F1"/>
              </a:rPr>
              <a:t>a</a:t>
            </a:r>
            <a:r>
              <a:rPr lang="en-US" sz="1583" dirty="0">
                <a:latin typeface="CIDFont+F1"/>
              </a:rPr>
              <a:t>ston </a:t>
            </a:r>
          </a:p>
        </p:txBody>
      </p:sp>
      <p:sp>
        <p:nvSpPr>
          <p:cNvPr id="3" name="ZoneTexte 2"/>
          <p:cNvSpPr txBox="1"/>
          <p:nvPr/>
        </p:nvSpPr>
        <p:spPr>
          <a:xfrm>
            <a:off x="47233" y="1854323"/>
            <a:ext cx="10644580" cy="3299045"/>
          </a:xfrm>
          <a:prstGeom prst="rect">
            <a:avLst/>
          </a:prstGeom>
          <a:noFill/>
        </p:spPr>
        <p:txBody>
          <a:bodyPr wrap="square" rtlCol="0">
            <a:spAutoFit/>
          </a:bodyPr>
          <a:lstStyle/>
          <a:p>
            <a:pPr>
              <a:lnSpc>
                <a:spcPct val="107000"/>
              </a:lnSpc>
              <a:spcAft>
                <a:spcPts val="0"/>
              </a:spcAft>
            </a:pPr>
            <a:r>
              <a:rPr lang="fr-FR" sz="2800" dirty="0" smtClean="0">
                <a:effectLst/>
                <a:latin typeface="Calibri" panose="020F0502020204030204" pitchFamily="34" charset="0"/>
                <a:ea typeface="Calibri" panose="020F0502020204030204" pitchFamily="34" charset="0"/>
                <a:cs typeface="Times New Roman" panose="02020603050405020304" pitchFamily="18" charset="0"/>
              </a:rPr>
              <a:t>En aval des transformateurs, la partie HTA est constituée de cellules « arrivée », « couplage » et « départ ».  A partir de ces départs, on réalise des schémas :</a:t>
            </a:r>
          </a:p>
          <a:p>
            <a:pPr marL="342900" lvl="0" indent="-342900">
              <a:lnSpc>
                <a:spcPct val="107000"/>
              </a:lnSpc>
              <a:spcAft>
                <a:spcPts val="0"/>
              </a:spcAft>
              <a:buFont typeface="Symbol" panose="05050102010706020507" pitchFamily="18" charset="2"/>
              <a:buChar char=""/>
            </a:pPr>
            <a:r>
              <a:rPr lang="fr-FR" sz="2800" b="1" dirty="0" smtClean="0">
                <a:effectLst/>
                <a:latin typeface="Calibri" panose="020F0502020204030204" pitchFamily="34" charset="0"/>
                <a:ea typeface="Calibri" panose="020F0502020204030204" pitchFamily="34" charset="0"/>
                <a:cs typeface="Times New Roman" panose="02020603050405020304" pitchFamily="18" charset="0"/>
              </a:rPr>
              <a:t>en « Antenne » ou « Simple dérivation»,</a:t>
            </a:r>
          </a:p>
          <a:p>
            <a:pPr marL="342900" lvl="0" indent="-342900">
              <a:lnSpc>
                <a:spcPct val="107000"/>
              </a:lnSpc>
              <a:spcAft>
                <a:spcPts val="0"/>
              </a:spcAft>
              <a:buFont typeface="Symbol" panose="05050102010706020507" pitchFamily="18" charset="2"/>
              <a:buChar char=""/>
            </a:pPr>
            <a:r>
              <a:rPr lang="fr-FR" sz="2800" b="1" dirty="0" smtClean="0">
                <a:effectLst/>
                <a:latin typeface="Calibri" panose="020F0502020204030204" pitchFamily="34" charset="0"/>
                <a:ea typeface="Calibri" panose="020F0502020204030204" pitchFamily="34" charset="0"/>
                <a:cs typeface="Times New Roman" panose="02020603050405020304" pitchFamily="18" charset="0"/>
              </a:rPr>
              <a:t>en « Boucle » ou « Coupure d'Artère »,</a:t>
            </a:r>
          </a:p>
          <a:p>
            <a:pPr marL="342900" lvl="0" indent="-342900">
              <a:lnSpc>
                <a:spcPct val="107000"/>
              </a:lnSpc>
              <a:spcAft>
                <a:spcPts val="0"/>
              </a:spcAft>
              <a:buFont typeface="Symbol" panose="05050102010706020507" pitchFamily="18" charset="2"/>
              <a:buChar char=""/>
            </a:pPr>
            <a:r>
              <a:rPr lang="fr-FR" sz="2800" b="1" dirty="0" smtClean="0">
                <a:effectLst/>
                <a:latin typeface="Calibri" panose="020F0502020204030204" pitchFamily="34" charset="0"/>
                <a:ea typeface="Calibri" panose="020F0502020204030204" pitchFamily="34" charset="0"/>
                <a:cs typeface="Times New Roman" panose="02020603050405020304" pitchFamily="18" charset="0"/>
              </a:rPr>
              <a:t>en « Double dérivation »,</a:t>
            </a:r>
          </a:p>
          <a:p>
            <a:pPr>
              <a:lnSpc>
                <a:spcPct val="107000"/>
              </a:lnSpc>
              <a:spcAft>
                <a:spcPts val="0"/>
              </a:spcAft>
            </a:pPr>
            <a:r>
              <a:rPr lang="fr-FR" sz="2800" dirty="0">
                <a:latin typeface="Calibri" panose="020F0502020204030204" pitchFamily="34" charset="0"/>
                <a:ea typeface="Calibri" panose="020F0502020204030204" pitchFamily="34" charset="0"/>
                <a:cs typeface="Times New Roman" panose="02020603050405020304" pitchFamily="18" charset="0"/>
              </a:rPr>
              <a:t>S</a:t>
            </a:r>
            <a:r>
              <a:rPr lang="fr-FR" sz="2800" dirty="0" smtClean="0">
                <a:effectLst/>
                <a:latin typeface="Calibri" panose="020F0502020204030204" pitchFamily="34" charset="0"/>
                <a:ea typeface="Calibri" panose="020F0502020204030204" pitchFamily="34" charset="0"/>
                <a:cs typeface="Times New Roman" panose="02020603050405020304" pitchFamily="18" charset="0"/>
              </a:rPr>
              <a:t>elon les besoins de continuité de service et de contraintes de coût.</a:t>
            </a:r>
            <a:endParaRPr lang="fr-FR" sz="2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7199551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 name="Freeform 188"/>
          <p:cNvSpPr/>
          <p:nvPr/>
        </p:nvSpPr>
        <p:spPr>
          <a:xfrm flipV="1">
            <a:off x="0" y="772668"/>
            <a:ext cx="10692384" cy="6013703"/>
          </a:xfrm>
          <a:custGeom>
            <a:avLst/>
            <a:gdLst/>
            <a:ahLst/>
            <a:cxnLst/>
            <a:rect l="0" t="0" r="0" b="0"/>
            <a:pathLst>
              <a:path w="14256512" h="8018271">
                <a:moveTo>
                  <a:pt x="0" y="8018271"/>
                </a:moveTo>
                <a:lnTo>
                  <a:pt x="14256512" y="8018271"/>
                </a:lnTo>
                <a:lnTo>
                  <a:pt x="14256512" y="0"/>
                </a:lnTo>
                <a:lnTo>
                  <a:pt x="0" y="0"/>
                </a:lnTo>
                <a:close/>
                <a:moveTo>
                  <a:pt x="1030224" y="9048495"/>
                </a:moveTo>
              </a:path>
            </a:pathLst>
          </a:custGeom>
          <a:solidFill>
            <a:srgbClr val="FFFFFF">
              <a:alpha val="10000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189" name="Freeform 189"/>
          <p:cNvSpPr/>
          <p:nvPr/>
        </p:nvSpPr>
        <p:spPr>
          <a:xfrm flipV="1">
            <a:off x="0" y="772668"/>
            <a:ext cx="10692384" cy="812291"/>
          </a:xfrm>
          <a:custGeom>
            <a:avLst/>
            <a:gdLst/>
            <a:ahLst/>
            <a:cxnLst/>
            <a:rect l="0" t="0" r="0" b="0"/>
            <a:pathLst>
              <a:path w="14256512" h="1083055">
                <a:moveTo>
                  <a:pt x="0" y="1083055"/>
                </a:moveTo>
                <a:lnTo>
                  <a:pt x="14256512" y="1083055"/>
                </a:lnTo>
                <a:lnTo>
                  <a:pt x="14256512" y="0"/>
                </a:lnTo>
                <a:lnTo>
                  <a:pt x="0" y="0"/>
                </a:lnTo>
                <a:close/>
                <a:moveTo>
                  <a:pt x="1030224" y="2113279"/>
                </a:moveTo>
              </a:path>
            </a:pathLst>
          </a:custGeom>
          <a:solidFill>
            <a:srgbClr val="FFC000">
              <a:alpha val="10000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190" name="Freeform 190"/>
          <p:cNvSpPr/>
          <p:nvPr/>
        </p:nvSpPr>
        <p:spPr>
          <a:xfrm flipV="1">
            <a:off x="1185672" y="2203704"/>
            <a:ext cx="7307580" cy="22860"/>
          </a:xfrm>
          <a:custGeom>
            <a:avLst/>
            <a:gdLst/>
            <a:ahLst/>
            <a:cxnLst/>
            <a:rect l="0" t="0" r="0" b="0"/>
            <a:pathLst>
              <a:path w="9743440" h="30480">
                <a:moveTo>
                  <a:pt x="0" y="30480"/>
                </a:moveTo>
                <a:lnTo>
                  <a:pt x="2436367" y="30480"/>
                </a:lnTo>
                <a:lnTo>
                  <a:pt x="4872735" y="30480"/>
                </a:lnTo>
                <a:lnTo>
                  <a:pt x="7309104" y="30480"/>
                </a:lnTo>
                <a:lnTo>
                  <a:pt x="9743440" y="30480"/>
                </a:lnTo>
                <a:lnTo>
                  <a:pt x="9743440" y="0"/>
                </a:lnTo>
                <a:lnTo>
                  <a:pt x="7309104" y="0"/>
                </a:lnTo>
                <a:lnTo>
                  <a:pt x="4872735" y="0"/>
                </a:lnTo>
                <a:lnTo>
                  <a:pt x="2436367" y="0"/>
                </a:lnTo>
                <a:lnTo>
                  <a:pt x="0" y="0"/>
                </a:lnTo>
                <a:close/>
                <a:moveTo>
                  <a:pt x="0" y="30480"/>
                </a:moveTo>
              </a:path>
            </a:pathLst>
          </a:custGeom>
          <a:solidFill>
            <a:srgbClr val="000000">
              <a:alpha val="10000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191" name="Rectangle 191"/>
          <p:cNvSpPr/>
          <p:nvPr/>
        </p:nvSpPr>
        <p:spPr>
          <a:xfrm>
            <a:off x="7469133" y="6503076"/>
            <a:ext cx="3183678" cy="230537"/>
          </a:xfrm>
          <a:prstGeom prst="rect">
            <a:avLst/>
          </a:prstGeom>
        </p:spPr>
        <p:txBody>
          <a:bodyPr wrap="none" lIns="0" tIns="0" rIns="0" bIns="0">
            <a:spAutoFit/>
          </a:bodyPr>
          <a:lstStyle/>
          <a:p>
            <a:pPr marL="0"/>
            <a:r>
              <a:rPr lang="en-US" sz="1583" b="0" i="0" spc="0" baseline="0" dirty="0">
                <a:latin typeface="CIDFont+F1"/>
              </a:rPr>
              <a:t>P</a:t>
            </a:r>
            <a:r>
              <a:rPr lang="en-US" sz="1583" b="0" i="0" spc="-29" baseline="0" dirty="0">
                <a:latin typeface="CIDFont+F1"/>
              </a:rPr>
              <a:t>r</a:t>
            </a:r>
            <a:r>
              <a:rPr lang="en-US" sz="1583" b="0" i="0" spc="0" baseline="0" dirty="0">
                <a:latin typeface="CIDFont+F1"/>
              </a:rPr>
              <a:t>esen</a:t>
            </a:r>
            <a:r>
              <a:rPr lang="en-US" sz="1583" b="0" i="0" spc="-23" baseline="0" dirty="0">
                <a:latin typeface="CIDFont+F1"/>
              </a:rPr>
              <a:t>t</a:t>
            </a:r>
            <a:r>
              <a:rPr lang="en-US" sz="1583" b="0" i="0" spc="0" baseline="0" dirty="0">
                <a:latin typeface="CIDFont+F1"/>
              </a:rPr>
              <a:t>er</a:t>
            </a:r>
            <a:r>
              <a:rPr lang="en-US" sz="1583" b="0" i="0" spc="-26" baseline="0" dirty="0">
                <a:latin typeface="CIDFont+F1"/>
              </a:rPr>
              <a:t> </a:t>
            </a:r>
            <a:r>
              <a:rPr lang="en-US" sz="1583" b="0" i="0" spc="0" baseline="0" dirty="0">
                <a:latin typeface="CIDFont+F1"/>
              </a:rPr>
              <a:t>pa</a:t>
            </a:r>
            <a:r>
              <a:rPr lang="en-US" sz="1583" b="0" i="0" spc="-13" baseline="0" dirty="0">
                <a:latin typeface="CIDFont+F1"/>
              </a:rPr>
              <a:t>r</a:t>
            </a:r>
            <a:r>
              <a:rPr lang="en-US" sz="1583" b="0" i="0" spc="0" baseline="0" dirty="0">
                <a:latin typeface="CIDFont+F1"/>
              </a:rPr>
              <a:t> </a:t>
            </a:r>
            <a:r>
              <a:rPr lang="en-US" sz="1583" b="0" i="0" spc="-15" baseline="0" dirty="0">
                <a:latin typeface="CIDFont+F1"/>
              </a:rPr>
              <a:t>Ka</a:t>
            </a:r>
            <a:r>
              <a:rPr lang="en-US" sz="1583" b="0" i="0" spc="0" baseline="0" dirty="0">
                <a:latin typeface="CIDFont+F1"/>
              </a:rPr>
              <a:t>mb</a:t>
            </a:r>
            <a:r>
              <a:rPr lang="en-US" sz="1583" b="0" i="0" spc="-23" baseline="0" dirty="0">
                <a:latin typeface="CIDFont+F1"/>
              </a:rPr>
              <a:t>w</a:t>
            </a:r>
            <a:r>
              <a:rPr lang="en-US" sz="1583" b="0" i="0" spc="0" baseline="0" dirty="0">
                <a:latin typeface="CIDFont+F1"/>
              </a:rPr>
              <a:t>ole </a:t>
            </a:r>
            <a:r>
              <a:rPr lang="en-US" sz="1583" b="0" i="0" spc="-154" baseline="0" dirty="0">
                <a:latin typeface="CIDFont+F1"/>
              </a:rPr>
              <a:t>T</a:t>
            </a:r>
            <a:r>
              <a:rPr lang="en-US" sz="1583" b="0" i="0" spc="0" baseline="0" dirty="0">
                <a:latin typeface="CIDFont+F1"/>
              </a:rPr>
              <a:t>ou</a:t>
            </a:r>
            <a:r>
              <a:rPr lang="en-US" sz="1583" b="0" i="0" spc="-13" baseline="0" dirty="0">
                <a:latin typeface="CIDFont+F1"/>
              </a:rPr>
              <a:t>r</a:t>
            </a:r>
            <a:r>
              <a:rPr lang="en-US" sz="1583" b="0" i="0" spc="0" baseline="0" dirty="0">
                <a:latin typeface="CIDFont+F1"/>
              </a:rPr>
              <a:t>o G</a:t>
            </a:r>
            <a:r>
              <a:rPr lang="en-US" sz="1583" b="0" i="0" spc="-15" baseline="0" dirty="0">
                <a:latin typeface="CIDFont+F1"/>
              </a:rPr>
              <a:t>a</a:t>
            </a:r>
            <a:r>
              <a:rPr lang="en-US" sz="1583" b="0" i="0" spc="0" baseline="0" dirty="0">
                <a:latin typeface="CIDFont+F1"/>
              </a:rPr>
              <a:t>ston </a:t>
            </a:r>
          </a:p>
        </p:txBody>
      </p:sp>
      <p:sp>
        <p:nvSpPr>
          <p:cNvPr id="192" name="Rectangle 192"/>
          <p:cNvSpPr/>
          <p:nvPr/>
        </p:nvSpPr>
        <p:spPr>
          <a:xfrm>
            <a:off x="3389271" y="910844"/>
            <a:ext cx="4007738" cy="509978"/>
          </a:xfrm>
          <a:prstGeom prst="rect">
            <a:avLst/>
          </a:prstGeom>
        </p:spPr>
        <p:txBody>
          <a:bodyPr wrap="none" lIns="0" tIns="0" rIns="0" bIns="0">
            <a:spAutoFit/>
          </a:bodyPr>
          <a:lstStyle/>
          <a:p>
            <a:pPr marL="0"/>
            <a:r>
              <a:rPr lang="en-US" sz="3503" b="0" i="0" spc="0" baseline="0" dirty="0">
                <a:latin typeface="CIDFont+F1"/>
              </a:rPr>
              <a:t>Di</a:t>
            </a:r>
            <a:r>
              <a:rPr lang="en-US" sz="3503" b="0" i="0" spc="-39" baseline="0" dirty="0">
                <a:latin typeface="CIDFont+F1"/>
              </a:rPr>
              <a:t>s</a:t>
            </a:r>
            <a:r>
              <a:rPr lang="en-US" sz="3503" b="0" i="0" spc="-15" baseline="0" dirty="0">
                <a:latin typeface="CIDFont+F1"/>
              </a:rPr>
              <a:t>t</a:t>
            </a:r>
            <a:r>
              <a:rPr lang="en-US" sz="3503" b="0" i="0" spc="0" baseline="0" dirty="0">
                <a:latin typeface="CIDFont+F1"/>
              </a:rPr>
              <a:t>ri</a:t>
            </a:r>
            <a:r>
              <a:rPr lang="en-US" sz="3503" b="0" i="0" spc="-18" baseline="0" dirty="0">
                <a:latin typeface="CIDFont+F1"/>
              </a:rPr>
              <a:t>b</a:t>
            </a:r>
            <a:r>
              <a:rPr lang="en-US" sz="3503" b="0" i="0" spc="0" baseline="0" dirty="0">
                <a:latin typeface="CIDFont+F1"/>
              </a:rPr>
              <a:t>u</a:t>
            </a:r>
            <a:r>
              <a:rPr lang="en-US" sz="3503" b="0" i="0" spc="-15" baseline="0" dirty="0">
                <a:latin typeface="CIDFont+F1"/>
              </a:rPr>
              <a:t>t</a:t>
            </a:r>
            <a:r>
              <a:rPr lang="en-US" sz="3503" b="0" i="0" spc="0" baseline="0" dirty="0">
                <a:latin typeface="CIDFont+F1"/>
              </a:rPr>
              <a:t>ion</a:t>
            </a:r>
            <a:r>
              <a:rPr lang="en-US" sz="3503" b="0" i="0" spc="-22" baseline="0" dirty="0">
                <a:latin typeface="CIDFont+F1"/>
              </a:rPr>
              <a:t> </a:t>
            </a:r>
            <a:r>
              <a:rPr lang="en-US" sz="3503" b="0" i="0" spc="0" baseline="0" dirty="0">
                <a:latin typeface="CIDFont+F1"/>
              </a:rPr>
              <a:t>d</a:t>
            </a:r>
            <a:r>
              <a:rPr lang="en-US" sz="3503" b="0" i="0" spc="-277" baseline="0" dirty="0">
                <a:latin typeface="CIDFont+F1"/>
              </a:rPr>
              <a:t>’</a:t>
            </a:r>
            <a:r>
              <a:rPr lang="en-US" sz="3503" b="0" i="0" spc="0" baseline="0" dirty="0">
                <a:latin typeface="CIDFont+F1"/>
              </a:rPr>
              <a:t>é</a:t>
            </a:r>
            <a:r>
              <a:rPr lang="en-US" sz="3503" b="0" i="0" spc="-18" baseline="0" dirty="0">
                <a:latin typeface="CIDFont+F1"/>
              </a:rPr>
              <a:t>n</a:t>
            </a:r>
            <a:r>
              <a:rPr lang="en-US" sz="3503" b="0" i="0" spc="0" baseline="0" dirty="0">
                <a:latin typeface="CIDFont+F1"/>
              </a:rPr>
              <a:t>e</a:t>
            </a:r>
            <a:r>
              <a:rPr lang="en-US" sz="3503" b="0" i="0" spc="-29" baseline="0" dirty="0">
                <a:latin typeface="CIDFont+F1"/>
              </a:rPr>
              <a:t>r</a:t>
            </a:r>
            <a:r>
              <a:rPr lang="en-US" sz="3503" b="0" i="0" spc="0" baseline="0" dirty="0">
                <a:latin typeface="CIDFont+F1"/>
              </a:rPr>
              <a:t>g</a:t>
            </a:r>
            <a:r>
              <a:rPr lang="en-US" sz="3503" b="0" i="0" spc="-32" baseline="0" dirty="0">
                <a:latin typeface="CIDFont+F1"/>
              </a:rPr>
              <a:t>i</a:t>
            </a:r>
            <a:r>
              <a:rPr lang="en-US" sz="3503" b="0" i="0" spc="0" baseline="0" dirty="0">
                <a:latin typeface="CIDFont+F1"/>
              </a:rPr>
              <a:t>e </a:t>
            </a:r>
          </a:p>
        </p:txBody>
      </p:sp>
      <p:sp>
        <p:nvSpPr>
          <p:cNvPr id="193" name="Rectangle 193"/>
          <p:cNvSpPr/>
          <p:nvPr/>
        </p:nvSpPr>
        <p:spPr>
          <a:xfrm>
            <a:off x="815272" y="1849402"/>
            <a:ext cx="7714163" cy="432106"/>
          </a:xfrm>
          <a:prstGeom prst="rect">
            <a:avLst/>
          </a:prstGeom>
        </p:spPr>
        <p:txBody>
          <a:bodyPr wrap="none" lIns="0" tIns="0" rIns="0" bIns="0">
            <a:spAutoFit/>
          </a:bodyPr>
          <a:lstStyle/>
          <a:p>
            <a:pPr marL="0"/>
            <a:r>
              <a:rPr lang="en-US" sz="2808" b="1" i="0" spc="0" baseline="0" dirty="0">
                <a:latin typeface="CIDFont+F1"/>
              </a:rPr>
              <a:t>1</a:t>
            </a:r>
            <a:r>
              <a:rPr lang="en-US" sz="2808" b="1" i="0" spc="637" baseline="0" dirty="0">
                <a:latin typeface="CIDFont+F1"/>
              </a:rPr>
              <a:t>)</a:t>
            </a:r>
            <a:r>
              <a:rPr lang="en-US" sz="2808" b="1" i="0" spc="0" baseline="0" dirty="0">
                <a:latin typeface="CIDFont+F1"/>
              </a:rPr>
              <a:t>Alim</a:t>
            </a:r>
            <a:r>
              <a:rPr lang="en-US" sz="2808" b="1" i="0" spc="-20" baseline="0" dirty="0">
                <a:latin typeface="CIDFont+F1"/>
              </a:rPr>
              <a:t>e</a:t>
            </a:r>
            <a:r>
              <a:rPr lang="en-US" sz="2808" b="1" i="0" spc="-15" baseline="0" dirty="0">
                <a:latin typeface="CIDFont+F1"/>
              </a:rPr>
              <a:t>n</a:t>
            </a:r>
            <a:r>
              <a:rPr lang="en-US" sz="2808" b="1" i="0" spc="-40" baseline="0" dirty="0">
                <a:latin typeface="CIDFont+F1"/>
              </a:rPr>
              <a:t>t</a:t>
            </a:r>
            <a:r>
              <a:rPr lang="en-US" sz="2808" b="1" i="0" spc="-26" baseline="0" dirty="0">
                <a:latin typeface="CIDFont+F1"/>
              </a:rPr>
              <a:t>a</a:t>
            </a:r>
            <a:r>
              <a:rPr lang="en-US" sz="2808" b="1" i="0" spc="-12" baseline="0" dirty="0">
                <a:latin typeface="CIDFont+F1"/>
              </a:rPr>
              <a:t>t</a:t>
            </a:r>
            <a:r>
              <a:rPr lang="en-US" sz="2808" b="1" i="0" spc="0" baseline="0" dirty="0">
                <a:latin typeface="CIDFont+F1"/>
              </a:rPr>
              <a:t>io</a:t>
            </a:r>
            <a:r>
              <a:rPr lang="en-US" sz="2808" b="1" i="0" spc="659" baseline="0" dirty="0">
                <a:latin typeface="CIDFont+F1"/>
              </a:rPr>
              <a:t>n</a:t>
            </a:r>
            <a:r>
              <a:rPr lang="en-US" sz="2808" b="1" i="0" spc="0" baseline="0" dirty="0">
                <a:latin typeface="CIDFont+F1"/>
              </a:rPr>
              <a:t>e</a:t>
            </a:r>
            <a:r>
              <a:rPr lang="en-US" sz="2808" b="1" i="0" spc="631" baseline="0" dirty="0">
                <a:latin typeface="CIDFont+F1"/>
              </a:rPr>
              <a:t>n</a:t>
            </a:r>
            <a:r>
              <a:rPr lang="en-US" sz="2808" b="1" i="0" spc="0" baseline="0" dirty="0">
                <a:latin typeface="CIDFont+F1"/>
              </a:rPr>
              <a:t>simpl</a:t>
            </a:r>
            <a:r>
              <a:rPr lang="en-US" sz="2808" b="1" i="0" spc="626" baseline="0" dirty="0">
                <a:latin typeface="CIDFont+F1"/>
              </a:rPr>
              <a:t>e</a:t>
            </a:r>
            <a:r>
              <a:rPr lang="en-US" sz="2808" b="1" i="0" spc="0" baseline="0" dirty="0">
                <a:latin typeface="CIDFont+F1"/>
              </a:rPr>
              <a:t>d</a:t>
            </a:r>
            <a:r>
              <a:rPr lang="en-US" sz="2808" b="1" i="0" spc="-20" baseline="0" dirty="0">
                <a:latin typeface="CIDFont+F1"/>
              </a:rPr>
              <a:t>é</a:t>
            </a:r>
            <a:r>
              <a:rPr lang="en-US" sz="2808" b="1" i="0" spc="0" baseline="0" dirty="0">
                <a:latin typeface="CIDFont+F1"/>
              </a:rPr>
              <a:t>ri</a:t>
            </a:r>
            <a:r>
              <a:rPr lang="en-US" sz="2808" b="1" i="0" spc="-31" baseline="0" dirty="0">
                <a:latin typeface="CIDFont+F1"/>
              </a:rPr>
              <a:t>v</a:t>
            </a:r>
            <a:r>
              <a:rPr lang="en-US" sz="2808" b="1" i="0" spc="-26" baseline="0" dirty="0">
                <a:latin typeface="CIDFont+F1"/>
              </a:rPr>
              <a:t>a</a:t>
            </a:r>
            <a:r>
              <a:rPr lang="en-US" sz="2808" b="1" i="0" spc="0" baseline="0" dirty="0">
                <a:latin typeface="CIDFont+F1"/>
              </a:rPr>
              <a:t>ti</a:t>
            </a:r>
            <a:r>
              <a:rPr lang="en-US" sz="2808" b="1" i="0" spc="-20" baseline="0" dirty="0">
                <a:latin typeface="CIDFont+F1"/>
              </a:rPr>
              <a:t>o</a:t>
            </a:r>
            <a:r>
              <a:rPr lang="en-US" sz="2808" b="1" i="0" spc="631" baseline="0" dirty="0">
                <a:latin typeface="CIDFont+F1"/>
              </a:rPr>
              <a:t>n</a:t>
            </a:r>
            <a:r>
              <a:rPr lang="en-US" sz="2808" b="1" i="0" spc="0" baseline="0" dirty="0">
                <a:latin typeface="CIDFont+F1"/>
              </a:rPr>
              <a:t>(</a:t>
            </a:r>
            <a:r>
              <a:rPr lang="en-US" sz="2808" b="1" i="0" spc="-20" baseline="0" dirty="0">
                <a:latin typeface="CIDFont+F1"/>
              </a:rPr>
              <a:t>o</a:t>
            </a:r>
            <a:r>
              <a:rPr lang="en-US" sz="2808" b="1" i="0" spc="659" baseline="0" dirty="0">
                <a:latin typeface="CIDFont+F1"/>
              </a:rPr>
              <a:t>u</a:t>
            </a:r>
            <a:r>
              <a:rPr lang="en-US" sz="2808" b="1" i="0" spc="-20" baseline="0" dirty="0">
                <a:latin typeface="CIDFont+F1"/>
              </a:rPr>
              <a:t>e</a:t>
            </a:r>
            <a:r>
              <a:rPr lang="en-US" sz="2808" b="1" i="0" spc="659" baseline="0" dirty="0">
                <a:latin typeface="CIDFont+F1"/>
              </a:rPr>
              <a:t>n</a:t>
            </a:r>
            <a:r>
              <a:rPr lang="en-US" sz="2808" b="1" i="0" spc="0" baseline="0" dirty="0">
                <a:latin typeface="CIDFont+F1"/>
              </a:rPr>
              <a:t>a</a:t>
            </a:r>
            <a:r>
              <a:rPr lang="en-US" sz="2808" b="1" i="0" spc="-43" baseline="0" dirty="0">
                <a:latin typeface="CIDFont+F1"/>
              </a:rPr>
              <a:t>n</a:t>
            </a:r>
            <a:r>
              <a:rPr lang="en-US" sz="2808" b="1" i="0" spc="-40" baseline="0" dirty="0">
                <a:latin typeface="CIDFont+F1"/>
              </a:rPr>
              <a:t>t</a:t>
            </a:r>
            <a:r>
              <a:rPr lang="en-US" sz="2808" b="1" i="0" spc="0" baseline="0" dirty="0">
                <a:latin typeface="CIDFont+F1"/>
              </a:rPr>
              <a:t>en</a:t>
            </a:r>
            <a:r>
              <a:rPr lang="en-US" sz="2808" b="1" i="0" spc="-15" baseline="0" dirty="0">
                <a:latin typeface="CIDFont+F1"/>
              </a:rPr>
              <a:t>n</a:t>
            </a:r>
            <a:r>
              <a:rPr lang="en-US" sz="2808" b="1" i="0" spc="0" baseline="0" dirty="0">
                <a:latin typeface="CIDFont+F1"/>
              </a:rPr>
              <a:t>e):</a:t>
            </a:r>
          </a:p>
        </p:txBody>
      </p:sp>
      <p:sp>
        <p:nvSpPr>
          <p:cNvPr id="194" name="Rectangle 194"/>
          <p:cNvSpPr/>
          <p:nvPr/>
        </p:nvSpPr>
        <p:spPr>
          <a:xfrm>
            <a:off x="815272" y="2841590"/>
            <a:ext cx="9060557" cy="1541604"/>
          </a:xfrm>
          <a:prstGeom prst="rect">
            <a:avLst/>
          </a:prstGeom>
        </p:spPr>
        <p:txBody>
          <a:bodyPr wrap="none" lIns="0" tIns="0" rIns="0" bIns="0">
            <a:spAutoFit/>
          </a:bodyPr>
          <a:lstStyle/>
          <a:p>
            <a:pPr marL="0">
              <a:tabLst>
                <a:tab pos="8105894" algn="l"/>
              </a:tabLst>
            </a:pPr>
            <a:r>
              <a:rPr lang="en-US" sz="2808" b="0" i="0" spc="0" baseline="0" dirty="0">
                <a:latin typeface="CIDFont+F1"/>
              </a:rPr>
              <a:t>Cha</a:t>
            </a:r>
            <a:r>
              <a:rPr lang="en-US" sz="2808" b="0" i="0" spc="-15" baseline="0" dirty="0">
                <a:latin typeface="CIDFont+F1"/>
              </a:rPr>
              <a:t>q</a:t>
            </a:r>
            <a:r>
              <a:rPr lang="en-US" sz="2808" b="0" i="0" spc="0" baseline="0" dirty="0">
                <a:latin typeface="CIDFont+F1"/>
              </a:rPr>
              <a:t>u</a:t>
            </a:r>
            <a:r>
              <a:rPr lang="en-US" sz="2808" b="0" i="0" spc="1243" baseline="0" dirty="0">
                <a:latin typeface="CIDFont+F1"/>
              </a:rPr>
              <a:t>e</a:t>
            </a:r>
            <a:r>
              <a:rPr lang="en-US" sz="2808" b="0" i="0" spc="0" baseline="0" dirty="0">
                <a:latin typeface="CIDFont+F1"/>
              </a:rPr>
              <a:t>p</a:t>
            </a:r>
            <a:r>
              <a:rPr lang="en-US" sz="2808" b="0" i="0" spc="-20" baseline="0" dirty="0">
                <a:latin typeface="CIDFont+F1"/>
              </a:rPr>
              <a:t>o</a:t>
            </a:r>
            <a:r>
              <a:rPr lang="en-US" sz="2808" b="0" i="0" spc="-31" baseline="0" dirty="0">
                <a:latin typeface="CIDFont+F1"/>
              </a:rPr>
              <a:t>s</a:t>
            </a:r>
            <a:r>
              <a:rPr lang="en-US" sz="2808" b="0" i="0" spc="-40" baseline="0" dirty="0">
                <a:latin typeface="CIDFont+F1"/>
              </a:rPr>
              <a:t>t</a:t>
            </a:r>
            <a:r>
              <a:rPr lang="en-US" sz="2808" b="0" i="0" spc="1243" baseline="0" dirty="0">
                <a:latin typeface="CIDFont+F1"/>
              </a:rPr>
              <a:t>e</a:t>
            </a:r>
            <a:r>
              <a:rPr lang="en-US" sz="2808" b="0" i="0" spc="-15" baseline="0" dirty="0">
                <a:latin typeface="CIDFont+F1"/>
              </a:rPr>
              <a:t>d</a:t>
            </a:r>
            <a:r>
              <a:rPr lang="en-US" sz="2808" b="0" i="0" spc="1243" baseline="0" dirty="0">
                <a:latin typeface="CIDFont+F1"/>
              </a:rPr>
              <a:t>e</a:t>
            </a:r>
            <a:r>
              <a:rPr lang="en-US" sz="2808" b="0" i="0" spc="-12" baseline="0" dirty="0">
                <a:latin typeface="CIDFont+F1"/>
              </a:rPr>
              <a:t>t</a:t>
            </a:r>
            <a:r>
              <a:rPr lang="en-US" sz="2808" b="0" i="0" spc="-51" baseline="0" dirty="0">
                <a:latin typeface="CIDFont+F1"/>
              </a:rPr>
              <a:t>r</a:t>
            </a:r>
            <a:r>
              <a:rPr lang="en-US" sz="2808" b="0" i="0" spc="0" baseline="0" dirty="0">
                <a:latin typeface="CIDFont+F1"/>
              </a:rPr>
              <a:t>an</a:t>
            </a:r>
            <a:r>
              <a:rPr lang="en-US" sz="2808" b="0" i="0" spc="-31" baseline="0" dirty="0">
                <a:latin typeface="CIDFont+F1"/>
              </a:rPr>
              <a:t>s</a:t>
            </a:r>
            <a:r>
              <a:rPr lang="en-US" sz="2808" b="0" i="0" spc="-71" baseline="0" dirty="0">
                <a:latin typeface="CIDFont+F1"/>
              </a:rPr>
              <a:t>f</a:t>
            </a:r>
            <a:r>
              <a:rPr lang="en-US" sz="2808" b="0" i="0" spc="0" baseline="0" dirty="0">
                <a:latin typeface="CIDFont+F1"/>
              </a:rPr>
              <a:t>orm</a:t>
            </a:r>
            <a:r>
              <a:rPr lang="en-US" sz="2808" b="0" i="0" spc="-26" baseline="0" dirty="0">
                <a:latin typeface="CIDFont+F1"/>
              </a:rPr>
              <a:t>a</a:t>
            </a:r>
            <a:r>
              <a:rPr lang="en-US" sz="2808" b="0" i="0" spc="0" baseline="0" dirty="0">
                <a:latin typeface="CIDFont+F1"/>
              </a:rPr>
              <a:t>ti</a:t>
            </a:r>
            <a:r>
              <a:rPr lang="en-US" sz="2808" b="0" i="0" spc="-20" baseline="0" dirty="0">
                <a:latin typeface="CIDFont+F1"/>
              </a:rPr>
              <a:t>o</a:t>
            </a:r>
            <a:r>
              <a:rPr lang="en-US" sz="2808" b="0" i="0" spc="1221" baseline="0" dirty="0">
                <a:latin typeface="CIDFont+F1"/>
              </a:rPr>
              <a:t>n</a:t>
            </a:r>
            <a:r>
              <a:rPr lang="en-US" sz="2808" b="0" i="0" spc="0" baseline="0" dirty="0">
                <a:latin typeface="CIDFont+F1"/>
              </a:rPr>
              <a:t>e</a:t>
            </a:r>
            <a:r>
              <a:rPr lang="en-US" sz="2808" b="0" i="0" spc="-31" baseline="0" dirty="0">
                <a:latin typeface="CIDFont+F1"/>
              </a:rPr>
              <a:t>s</a:t>
            </a:r>
            <a:r>
              <a:rPr lang="en-US" sz="2808" b="0" i="0" spc="1224" baseline="0" dirty="0">
                <a:latin typeface="CIDFont+F1"/>
              </a:rPr>
              <a:t>t</a:t>
            </a:r>
            <a:r>
              <a:rPr lang="en-US" sz="2808" b="0" i="0" spc="0" baseline="0" dirty="0">
                <a:latin typeface="CIDFont+F1"/>
              </a:rPr>
              <a:t>alim</a:t>
            </a:r>
            <a:r>
              <a:rPr lang="en-US" sz="2808" b="0" i="0" spc="-20" baseline="0" dirty="0">
                <a:latin typeface="CIDFont+F1"/>
              </a:rPr>
              <a:t>e</a:t>
            </a:r>
            <a:r>
              <a:rPr lang="en-US" sz="2808" b="0" i="0" spc="-15" baseline="0" dirty="0">
                <a:latin typeface="CIDFont+F1"/>
              </a:rPr>
              <a:t>n</a:t>
            </a:r>
            <a:r>
              <a:rPr lang="en-US" sz="2808" b="0" i="0" spc="-40" baseline="0" dirty="0">
                <a:latin typeface="CIDFont+F1"/>
              </a:rPr>
              <a:t>t</a:t>
            </a:r>
            <a:r>
              <a:rPr lang="en-US" sz="2808" b="0" i="0" spc="1243" baseline="0" dirty="0">
                <a:latin typeface="CIDFont+F1"/>
              </a:rPr>
              <a:t>é</a:t>
            </a:r>
            <a:r>
              <a:rPr lang="en-US" sz="2808" b="0" i="0" spc="-20" baseline="0" dirty="0">
                <a:latin typeface="CIDFont+F1"/>
              </a:rPr>
              <a:t>e</a:t>
            </a:r>
            <a:r>
              <a:rPr lang="en-US" sz="2808" b="0" i="0" spc="1249" baseline="0" dirty="0">
                <a:latin typeface="CIDFont+F1"/>
              </a:rPr>
              <a:t>n</a:t>
            </a:r>
            <a:r>
              <a:rPr lang="en-US" sz="2808" b="0" i="0" spc="0" baseline="0" dirty="0">
                <a:latin typeface="CIDFont+F1"/>
              </a:rPr>
              <a:t>«	simple</a:t>
            </a:r>
          </a:p>
          <a:p>
            <a:pPr marL="0">
              <a:lnSpc>
                <a:spcPts val="3023"/>
              </a:lnSpc>
            </a:pPr>
            <a:r>
              <a:rPr lang="en-US" sz="2808" b="0" i="0" spc="0" baseline="0" dirty="0">
                <a:latin typeface="CIDFont+F1"/>
              </a:rPr>
              <a:t>d</a:t>
            </a:r>
            <a:r>
              <a:rPr lang="en-US" sz="2808" b="0" i="0" spc="-20" baseline="0" dirty="0">
                <a:latin typeface="CIDFont+F1"/>
              </a:rPr>
              <a:t>é</a:t>
            </a:r>
            <a:r>
              <a:rPr lang="en-US" sz="2808" b="0" i="0" spc="0" baseline="0" dirty="0">
                <a:latin typeface="CIDFont+F1"/>
              </a:rPr>
              <a:t>ri</a:t>
            </a:r>
            <a:r>
              <a:rPr lang="en-US" sz="2808" b="0" i="0" spc="-31" baseline="0" dirty="0">
                <a:latin typeface="CIDFont+F1"/>
              </a:rPr>
              <a:t>v</a:t>
            </a:r>
            <a:r>
              <a:rPr lang="en-US" sz="2808" b="0" i="0" spc="-26" baseline="0" dirty="0">
                <a:latin typeface="CIDFont+F1"/>
              </a:rPr>
              <a:t>a</a:t>
            </a:r>
            <a:r>
              <a:rPr lang="en-US" sz="2808" b="0" i="0" spc="0" baseline="0" dirty="0">
                <a:latin typeface="CIDFont+F1"/>
              </a:rPr>
              <a:t>ti</a:t>
            </a:r>
            <a:r>
              <a:rPr lang="en-US" sz="2808" b="0" i="0" spc="-20" baseline="0" dirty="0">
                <a:latin typeface="CIDFont+F1"/>
              </a:rPr>
              <a:t>o</a:t>
            </a:r>
            <a:r>
              <a:rPr lang="en-US" sz="2808" b="0" i="0" spc="912" baseline="0" dirty="0">
                <a:latin typeface="CIDFont+F1"/>
              </a:rPr>
              <a:t>n</a:t>
            </a:r>
            <a:r>
              <a:rPr lang="en-US" sz="2808" b="0" i="0" spc="892" baseline="0" dirty="0">
                <a:latin typeface="CIDFont+F1"/>
              </a:rPr>
              <a:t>»</a:t>
            </a:r>
            <a:r>
              <a:rPr lang="en-US" sz="2808" b="0" i="0" spc="0" baseline="0" dirty="0">
                <a:latin typeface="CIDFont+F1"/>
              </a:rPr>
              <a:t>s</a:t>
            </a:r>
            <a:r>
              <a:rPr lang="en-US" sz="2808" b="0" i="0" spc="-15" baseline="0" dirty="0">
                <a:latin typeface="CIDFont+F1"/>
              </a:rPr>
              <a:t>u</a:t>
            </a:r>
            <a:r>
              <a:rPr lang="en-US" sz="2808" b="0" i="0" spc="904" baseline="0" dirty="0">
                <a:latin typeface="CIDFont+F1"/>
              </a:rPr>
              <a:t>r</a:t>
            </a:r>
            <a:r>
              <a:rPr lang="en-US" sz="2808" b="0" i="0" spc="-15" baseline="0" dirty="0">
                <a:latin typeface="CIDFont+F1"/>
              </a:rPr>
              <a:t>u</a:t>
            </a:r>
            <a:r>
              <a:rPr lang="en-US" sz="2808" b="0" i="0" spc="0" baseline="0" dirty="0">
                <a:latin typeface="CIDFont+F1"/>
              </a:rPr>
              <a:t>n</a:t>
            </a:r>
            <a:r>
              <a:rPr lang="en-US" sz="2808" b="0" i="0" spc="906" baseline="0" dirty="0">
                <a:latin typeface="CIDFont+F1"/>
              </a:rPr>
              <a:t>e</a:t>
            </a:r>
            <a:r>
              <a:rPr lang="en-US" sz="2808" b="0" i="0" spc="-26" baseline="0" dirty="0">
                <a:latin typeface="CIDFont+F1"/>
              </a:rPr>
              <a:t>a</a:t>
            </a:r>
            <a:r>
              <a:rPr lang="en-US" sz="2808" b="0" i="0" spc="0" baseline="0" dirty="0">
                <a:latin typeface="CIDFont+F1"/>
              </a:rPr>
              <a:t>r</a:t>
            </a:r>
            <a:r>
              <a:rPr lang="en-US" sz="2808" b="0" i="0" spc="-40" baseline="0" dirty="0">
                <a:latin typeface="CIDFont+F1"/>
              </a:rPr>
              <a:t>t</a:t>
            </a:r>
            <a:r>
              <a:rPr lang="en-US" sz="2808" b="0" i="0" spc="0" baseline="0" dirty="0">
                <a:latin typeface="CIDFont+F1"/>
              </a:rPr>
              <a:t>è</a:t>
            </a:r>
            <a:r>
              <a:rPr lang="en-US" sz="2808" b="0" i="0" spc="-23" baseline="0" dirty="0">
                <a:latin typeface="CIDFont+F1"/>
              </a:rPr>
              <a:t>r</a:t>
            </a:r>
            <a:r>
              <a:rPr lang="en-US" sz="2808" b="0" i="0" spc="878" baseline="0" dirty="0">
                <a:latin typeface="CIDFont+F1"/>
              </a:rPr>
              <a:t>e</a:t>
            </a:r>
            <a:r>
              <a:rPr lang="en-US" sz="2808" b="0" i="0" spc="0" baseline="0" dirty="0">
                <a:latin typeface="CIDFont+F1"/>
              </a:rPr>
              <a:t>pri</a:t>
            </a:r>
            <a:r>
              <a:rPr lang="en-US" sz="2808" b="0" i="0" spc="-15" baseline="0" dirty="0">
                <a:latin typeface="CIDFont+F1"/>
              </a:rPr>
              <a:t>n</a:t>
            </a:r>
            <a:r>
              <a:rPr lang="en-US" sz="2808" b="0" i="0" spc="0" baseline="0" dirty="0">
                <a:latin typeface="CIDFont+F1"/>
              </a:rPr>
              <a:t>ci</a:t>
            </a:r>
            <a:r>
              <a:rPr lang="en-US" sz="2808" b="0" i="0" spc="-15" baseline="0" dirty="0">
                <a:latin typeface="CIDFont+F1"/>
              </a:rPr>
              <a:t>p</a:t>
            </a:r>
            <a:r>
              <a:rPr lang="en-US" sz="2808" b="0" i="0" spc="0" baseline="0" dirty="0">
                <a:latin typeface="CIDFont+F1"/>
              </a:rPr>
              <a:t>al</a:t>
            </a:r>
            <a:r>
              <a:rPr lang="en-US" sz="2808" b="0" i="0" spc="906" baseline="0" dirty="0">
                <a:latin typeface="CIDFont+F1"/>
              </a:rPr>
              <a:t>e</a:t>
            </a:r>
            <a:r>
              <a:rPr lang="en-US" sz="2808" b="0" i="0" spc="-20" baseline="0" dirty="0">
                <a:latin typeface="CIDFont+F1"/>
              </a:rPr>
              <a:t>o</a:t>
            </a:r>
            <a:r>
              <a:rPr lang="en-US" sz="2808" b="0" i="0" spc="912" baseline="0" dirty="0">
                <a:latin typeface="CIDFont+F1"/>
              </a:rPr>
              <a:t>u</a:t>
            </a:r>
            <a:r>
              <a:rPr lang="en-US" sz="2808" b="0" i="0" spc="0" baseline="0" dirty="0">
                <a:latin typeface="CIDFont+F1"/>
              </a:rPr>
              <a:t>s</a:t>
            </a:r>
            <a:r>
              <a:rPr lang="en-US" sz="2808" b="0" i="0" spc="-20" baseline="0" dirty="0">
                <a:latin typeface="CIDFont+F1"/>
              </a:rPr>
              <a:t>e</a:t>
            </a:r>
            <a:r>
              <a:rPr lang="en-US" sz="2808" b="0" i="0" spc="0" baseline="0" dirty="0">
                <a:latin typeface="CIDFont+F1"/>
              </a:rPr>
              <a:t>c</a:t>
            </a:r>
            <a:r>
              <a:rPr lang="en-US" sz="2808" b="0" i="0" spc="-20" baseline="0" dirty="0">
                <a:latin typeface="CIDFont+F1"/>
              </a:rPr>
              <a:t>o</a:t>
            </a:r>
            <a:r>
              <a:rPr lang="en-US" sz="2808" b="0" i="0" spc="0" baseline="0" dirty="0">
                <a:latin typeface="CIDFont+F1"/>
              </a:rPr>
              <a:t>n</a:t>
            </a:r>
            <a:r>
              <a:rPr lang="en-US" sz="2808" b="0" i="0" spc="-15" baseline="0" dirty="0">
                <a:latin typeface="CIDFont+F1"/>
              </a:rPr>
              <a:t>d</a:t>
            </a:r>
            <a:r>
              <a:rPr lang="en-US" sz="2808" b="0" i="0" spc="0" baseline="0" dirty="0">
                <a:latin typeface="CIDFont+F1"/>
              </a:rPr>
              <a:t>ai</a:t>
            </a:r>
            <a:r>
              <a:rPr lang="en-US" sz="2808" b="0" i="0" spc="-23" baseline="0" dirty="0">
                <a:latin typeface="CIDFont+F1"/>
              </a:rPr>
              <a:t>r</a:t>
            </a:r>
            <a:r>
              <a:rPr lang="en-US" sz="2808" b="0" i="0" spc="-20" baseline="0" dirty="0">
                <a:latin typeface="CIDFont+F1"/>
              </a:rPr>
              <a:t>e</a:t>
            </a:r>
            <a:r>
              <a:rPr lang="en-US" sz="2808" b="0" i="0" spc="921" baseline="0" dirty="0">
                <a:latin typeface="CIDFont+F1"/>
              </a:rPr>
              <a:t>.</a:t>
            </a:r>
            <a:r>
              <a:rPr lang="en-US" sz="2808" b="0" i="0" spc="0" baseline="0" dirty="0">
                <a:latin typeface="CIDFont+F1"/>
              </a:rPr>
              <a:t>C</a:t>
            </a:r>
            <a:r>
              <a:rPr lang="en-US" sz="2808" b="0" i="0" spc="906" baseline="0" dirty="0">
                <a:latin typeface="CIDFont+F1"/>
              </a:rPr>
              <a:t>e</a:t>
            </a:r>
            <a:r>
              <a:rPr lang="en-US" sz="2808" b="0" i="0" spc="-12" baseline="0" dirty="0">
                <a:latin typeface="CIDFont+F1"/>
              </a:rPr>
              <a:t>t</a:t>
            </a:r>
            <a:r>
              <a:rPr lang="en-US" sz="2808" b="0" i="0" spc="0" baseline="0" dirty="0">
                <a:latin typeface="CIDFont+F1"/>
              </a:rPr>
              <a:t>ype</a:t>
            </a:r>
          </a:p>
          <a:p>
            <a:pPr marL="0">
              <a:lnSpc>
                <a:spcPts val="3036"/>
              </a:lnSpc>
            </a:pPr>
            <a:r>
              <a:rPr lang="en-US" sz="2808" b="0" i="0" spc="0" baseline="0" dirty="0">
                <a:latin typeface="CIDFont+F1"/>
              </a:rPr>
              <a:t>d</a:t>
            </a:r>
            <a:r>
              <a:rPr lang="en-US" sz="2808" b="0" i="0" spc="-222" baseline="0" dirty="0">
                <a:latin typeface="CIDFont+F1"/>
              </a:rPr>
              <a:t>’</a:t>
            </a:r>
            <a:r>
              <a:rPr lang="en-US" sz="2808" b="0" i="0" spc="0" baseline="0" dirty="0">
                <a:latin typeface="CIDFont+F1"/>
              </a:rPr>
              <a:t>alime</a:t>
            </a:r>
            <a:r>
              <a:rPr lang="en-US" sz="2808" b="0" i="0" spc="-15" baseline="0" dirty="0">
                <a:latin typeface="CIDFont+F1"/>
              </a:rPr>
              <a:t>n</a:t>
            </a:r>
            <a:r>
              <a:rPr lang="en-US" sz="2808" b="0" i="0" spc="-40" baseline="0" dirty="0">
                <a:latin typeface="CIDFont+F1"/>
              </a:rPr>
              <a:t>t</a:t>
            </a:r>
            <a:r>
              <a:rPr lang="en-US" sz="2808" b="0" i="0" spc="-26" baseline="0" dirty="0">
                <a:latin typeface="CIDFont+F1"/>
              </a:rPr>
              <a:t>a</a:t>
            </a:r>
            <a:r>
              <a:rPr lang="en-US" sz="2808" b="0" i="0" spc="0" baseline="0" dirty="0">
                <a:latin typeface="CIDFont+F1"/>
              </a:rPr>
              <a:t>ti</a:t>
            </a:r>
            <a:r>
              <a:rPr lang="en-US" sz="2808" b="0" i="0" spc="-20" baseline="0" dirty="0">
                <a:latin typeface="CIDFont+F1"/>
              </a:rPr>
              <a:t>o</a:t>
            </a:r>
            <a:r>
              <a:rPr lang="en-US" sz="2808" b="0" i="0" spc="800" baseline="0" dirty="0">
                <a:latin typeface="CIDFont+F1"/>
              </a:rPr>
              <a:t>n</a:t>
            </a:r>
            <a:r>
              <a:rPr lang="en-US" sz="2808" b="0" i="0" spc="0" baseline="0" dirty="0">
                <a:latin typeface="CIDFont+F1"/>
              </a:rPr>
              <a:t>e</a:t>
            </a:r>
            <a:r>
              <a:rPr lang="en-US" sz="2808" b="0" i="0" spc="-31" baseline="0" dirty="0">
                <a:latin typeface="CIDFont+F1"/>
              </a:rPr>
              <a:t>s</a:t>
            </a:r>
            <a:r>
              <a:rPr lang="en-US" sz="2808" b="0" i="0" spc="775" baseline="0" dirty="0">
                <a:latin typeface="CIDFont+F1"/>
              </a:rPr>
              <a:t>t</a:t>
            </a:r>
            <a:r>
              <a:rPr lang="en-US" sz="2808" b="0" i="0" spc="0" baseline="0" dirty="0">
                <a:latin typeface="CIDFont+F1"/>
              </a:rPr>
              <a:t>sur</a:t>
            </a:r>
            <a:r>
              <a:rPr lang="en-US" sz="2808" b="0" i="0" spc="-12" baseline="0" dirty="0">
                <a:latin typeface="CIDFont+F1"/>
              </a:rPr>
              <a:t>t</a:t>
            </a:r>
            <a:r>
              <a:rPr lang="en-US" sz="2808" b="0" i="0" spc="-20" baseline="0" dirty="0">
                <a:latin typeface="CIDFont+F1"/>
              </a:rPr>
              <a:t>o</a:t>
            </a:r>
            <a:r>
              <a:rPr lang="en-US" sz="2808" b="0" i="0" spc="0" baseline="0" dirty="0">
                <a:latin typeface="CIDFont+F1"/>
              </a:rPr>
              <a:t>u</a:t>
            </a:r>
            <a:r>
              <a:rPr lang="en-US" sz="2808" b="0" i="0" spc="775" baseline="0" dirty="0">
                <a:latin typeface="CIDFont+F1"/>
              </a:rPr>
              <a:t>t</a:t>
            </a:r>
            <a:r>
              <a:rPr lang="en-US" sz="2808" b="0" i="0" spc="0" baseline="0" dirty="0">
                <a:latin typeface="CIDFont+F1"/>
              </a:rPr>
              <a:t>u</a:t>
            </a:r>
            <a:r>
              <a:rPr lang="en-US" sz="2808" b="0" i="0" spc="-12" baseline="0" dirty="0">
                <a:latin typeface="CIDFont+F1"/>
              </a:rPr>
              <a:t>t</a:t>
            </a:r>
            <a:r>
              <a:rPr lang="en-US" sz="2808" b="0" i="0" spc="0" baseline="0" dirty="0">
                <a:latin typeface="CIDFont+F1"/>
              </a:rPr>
              <a:t>ilis</a:t>
            </a:r>
            <a:r>
              <a:rPr lang="en-US" sz="2808" b="0" i="0" spc="766" baseline="0" dirty="0">
                <a:latin typeface="CIDFont+F1"/>
              </a:rPr>
              <a:t>é</a:t>
            </a:r>
            <a:r>
              <a:rPr lang="en-US" sz="2808" b="0" i="0" spc="0" baseline="0" dirty="0">
                <a:latin typeface="CIDFont+F1"/>
              </a:rPr>
              <a:t>e</a:t>
            </a:r>
            <a:r>
              <a:rPr lang="en-US" sz="2808" b="0" i="0" spc="800" baseline="0" dirty="0">
                <a:latin typeface="CIDFont+F1"/>
              </a:rPr>
              <a:t>n</a:t>
            </a:r>
            <a:r>
              <a:rPr lang="en-US" sz="2808" b="0" i="0" spc="-15" baseline="0" dirty="0">
                <a:latin typeface="CIDFont+F1"/>
              </a:rPr>
              <a:t>d</a:t>
            </a:r>
            <a:r>
              <a:rPr lang="en-US" sz="2808" b="0" i="0" spc="0" baseline="0" dirty="0">
                <a:latin typeface="CIDFont+F1"/>
              </a:rPr>
              <a:t>i</a:t>
            </a:r>
            <a:r>
              <a:rPr lang="en-US" sz="2808" b="0" i="0" spc="-31" baseline="0" dirty="0">
                <a:latin typeface="CIDFont+F1"/>
              </a:rPr>
              <a:t>s</a:t>
            </a:r>
            <a:r>
              <a:rPr lang="en-US" sz="2808" b="0" i="0" spc="0" baseline="0" dirty="0">
                <a:latin typeface="CIDFont+F1"/>
              </a:rPr>
              <a:t>tr</a:t>
            </a:r>
            <a:r>
              <a:rPr lang="en-US" sz="2808" b="0" i="0" spc="-26" baseline="0" dirty="0">
                <a:latin typeface="CIDFont+F1"/>
              </a:rPr>
              <a:t>i</a:t>
            </a:r>
            <a:r>
              <a:rPr lang="en-US" sz="2808" b="0" i="0" spc="0" baseline="0" dirty="0">
                <a:latin typeface="CIDFont+F1"/>
              </a:rPr>
              <a:t>bu</a:t>
            </a:r>
            <a:r>
              <a:rPr lang="en-US" sz="2808" b="0" i="0" spc="-12" baseline="0" dirty="0">
                <a:latin typeface="CIDFont+F1"/>
              </a:rPr>
              <a:t>t</a:t>
            </a:r>
            <a:r>
              <a:rPr lang="en-US" sz="2808" b="0" i="0" spc="0" baseline="0" dirty="0">
                <a:latin typeface="CIDFont+F1"/>
              </a:rPr>
              <a:t>io</a:t>
            </a:r>
            <a:r>
              <a:rPr lang="en-US" sz="2808" b="0" i="0" spc="800" baseline="0" dirty="0">
                <a:latin typeface="CIDFont+F1"/>
              </a:rPr>
              <a:t>n</a:t>
            </a:r>
            <a:r>
              <a:rPr lang="en-US" sz="2808" b="0" i="0" spc="0" baseline="0" dirty="0">
                <a:latin typeface="CIDFont+F1"/>
              </a:rPr>
              <a:t>r</a:t>
            </a:r>
            <a:r>
              <a:rPr lang="en-US" sz="2808" b="0" i="0" spc="-15" baseline="0" dirty="0">
                <a:latin typeface="CIDFont+F1"/>
              </a:rPr>
              <a:t>u</a:t>
            </a:r>
            <a:r>
              <a:rPr lang="en-US" sz="2808" b="0" i="0" spc="-51" baseline="0" dirty="0">
                <a:latin typeface="CIDFont+F1"/>
              </a:rPr>
              <a:t>r</a:t>
            </a:r>
            <a:r>
              <a:rPr lang="en-US" sz="2808" b="0" i="0" spc="0" baseline="0" dirty="0">
                <a:latin typeface="CIDFont+F1"/>
              </a:rPr>
              <a:t>al</a:t>
            </a:r>
            <a:r>
              <a:rPr lang="en-US" sz="2808" b="0" i="0" spc="794" baseline="0" dirty="0">
                <a:latin typeface="CIDFont+F1"/>
              </a:rPr>
              <a:t>e</a:t>
            </a:r>
            <a:r>
              <a:rPr lang="en-US" sz="2808" b="0" i="0" spc="-20" baseline="0" dirty="0">
                <a:latin typeface="CIDFont+F1"/>
              </a:rPr>
              <a:t>o</a:t>
            </a:r>
            <a:r>
              <a:rPr lang="en-US" sz="2808" b="0" i="0" spc="800" baseline="0" dirty="0">
                <a:latin typeface="CIDFont+F1"/>
              </a:rPr>
              <a:t>u</a:t>
            </a:r>
            <a:r>
              <a:rPr lang="en-US" sz="2808" b="0" i="0" spc="0" baseline="0" dirty="0">
                <a:latin typeface="CIDFont+F1"/>
              </a:rPr>
              <a:t>aux</a:t>
            </a:r>
          </a:p>
          <a:p>
            <a:pPr marL="0">
              <a:lnSpc>
                <a:spcPts val="3023"/>
              </a:lnSpc>
            </a:pPr>
            <a:r>
              <a:rPr lang="en-US" sz="2808" b="0" i="0" spc="0" baseline="0" dirty="0">
                <a:latin typeface="CIDFont+F1"/>
              </a:rPr>
              <a:t>ale</a:t>
            </a:r>
            <a:r>
              <a:rPr lang="en-US" sz="2808" b="0" i="0" spc="-43" baseline="0" dirty="0">
                <a:latin typeface="CIDFont+F1"/>
              </a:rPr>
              <a:t>n</a:t>
            </a:r>
            <a:r>
              <a:rPr lang="en-US" sz="2808" b="0" i="0" spc="-12" baseline="0" dirty="0">
                <a:latin typeface="CIDFont+F1"/>
              </a:rPr>
              <a:t>t</a:t>
            </a:r>
            <a:r>
              <a:rPr lang="en-US" sz="2808" b="0" i="0" spc="-20" baseline="0" dirty="0">
                <a:latin typeface="CIDFont+F1"/>
              </a:rPr>
              <a:t>o</a:t>
            </a:r>
            <a:r>
              <a:rPr lang="en-US" sz="2808" b="0" i="0" spc="0" baseline="0" dirty="0">
                <a:latin typeface="CIDFont+F1"/>
              </a:rPr>
              <a:t>u</a:t>
            </a:r>
            <a:r>
              <a:rPr lang="en-US" sz="2808" b="0" i="0" spc="-51" baseline="0" dirty="0">
                <a:latin typeface="CIDFont+F1"/>
              </a:rPr>
              <a:t>r</a:t>
            </a:r>
            <a:r>
              <a:rPr lang="en-US" sz="2808" b="0" i="0" spc="643" baseline="0" dirty="0">
                <a:latin typeface="CIDFont+F1"/>
              </a:rPr>
              <a:t>s</a:t>
            </a:r>
            <a:r>
              <a:rPr lang="en-US" sz="2808" b="0" i="0" spc="0" baseline="0" dirty="0">
                <a:latin typeface="CIDFont+F1"/>
              </a:rPr>
              <a:t>d</a:t>
            </a:r>
            <a:r>
              <a:rPr lang="en-US" sz="2808" b="0" i="0" spc="-20" baseline="0" dirty="0">
                <a:latin typeface="CIDFont+F1"/>
              </a:rPr>
              <a:t>e</a:t>
            </a:r>
            <a:r>
              <a:rPr lang="en-US" sz="2808" b="0" i="0" spc="643" baseline="0" dirty="0">
                <a:latin typeface="CIDFont+F1"/>
              </a:rPr>
              <a:t>s</a:t>
            </a:r>
            <a:r>
              <a:rPr lang="en-US" sz="2808" b="0" i="0" spc="0" baseline="0" dirty="0">
                <a:latin typeface="CIDFont+F1"/>
              </a:rPr>
              <a:t>g</a:t>
            </a:r>
            <a:r>
              <a:rPr lang="en-US" sz="2808" b="0" i="0" spc="-51" baseline="0" dirty="0">
                <a:latin typeface="CIDFont+F1"/>
              </a:rPr>
              <a:t>r</a:t>
            </a:r>
            <a:r>
              <a:rPr lang="en-US" sz="2808" b="0" i="0" spc="0" baseline="0" dirty="0">
                <a:latin typeface="CIDFont+F1"/>
              </a:rPr>
              <a:t>a</a:t>
            </a:r>
            <a:r>
              <a:rPr lang="en-US" sz="2808" b="0" i="0" spc="-15" baseline="0" dirty="0">
                <a:latin typeface="CIDFont+F1"/>
              </a:rPr>
              <a:t>n</a:t>
            </a:r>
            <a:r>
              <a:rPr lang="en-US" sz="2808" b="0" i="0" spc="0" baseline="0" dirty="0">
                <a:latin typeface="CIDFont+F1"/>
              </a:rPr>
              <a:t>d</a:t>
            </a:r>
            <a:r>
              <a:rPr lang="en-US" sz="2808" b="0" i="0" spc="-20" baseline="0" dirty="0">
                <a:latin typeface="CIDFont+F1"/>
              </a:rPr>
              <a:t>e</a:t>
            </a:r>
            <a:r>
              <a:rPr lang="en-US" sz="2808" b="0" i="0" spc="643" baseline="0" dirty="0">
                <a:latin typeface="CIDFont+F1"/>
              </a:rPr>
              <a:t>s</a:t>
            </a:r>
            <a:r>
              <a:rPr lang="en-US" sz="2808" b="0" i="0" spc="0" baseline="0" dirty="0">
                <a:latin typeface="CIDFont+F1"/>
              </a:rPr>
              <a:t>vill</a:t>
            </a:r>
            <a:r>
              <a:rPr lang="en-US" sz="2808" b="0" i="0" spc="-20" baseline="0" dirty="0">
                <a:latin typeface="CIDFont+F1"/>
              </a:rPr>
              <a:t>e</a:t>
            </a:r>
            <a:r>
              <a:rPr lang="en-US" sz="2808" b="0" i="0" spc="0" baseline="0" dirty="0">
                <a:latin typeface="CIDFont+F1"/>
              </a:rPr>
              <a:t>s</a:t>
            </a:r>
            <a:r>
              <a:rPr lang="en-US" sz="2808" b="0" i="0" spc="620" baseline="0" dirty="0">
                <a:latin typeface="CIDFont+F1"/>
              </a:rPr>
              <a:t>,</a:t>
            </a:r>
            <a:r>
              <a:rPr lang="en-US" sz="2808" b="0" i="0" spc="-20" baseline="0" dirty="0">
                <a:latin typeface="CIDFont+F1"/>
              </a:rPr>
              <a:t>e</a:t>
            </a:r>
            <a:r>
              <a:rPr lang="en-US" sz="2808" b="0" i="0" spc="634" baseline="0" dirty="0">
                <a:latin typeface="CIDFont+F1"/>
              </a:rPr>
              <a:t>t</a:t>
            </a:r>
            <a:r>
              <a:rPr lang="en-US" sz="2808" b="0" i="0" spc="0" baseline="0" dirty="0">
                <a:latin typeface="CIDFont+F1"/>
              </a:rPr>
              <a:t>e</a:t>
            </a:r>
            <a:r>
              <a:rPr lang="en-US" sz="2808" b="0" i="0" spc="631" baseline="0" dirty="0">
                <a:latin typeface="CIDFont+F1"/>
              </a:rPr>
              <a:t>n</a:t>
            </a:r>
            <a:r>
              <a:rPr lang="en-US" sz="2808" b="0" i="0" spc="0" baseline="0" dirty="0">
                <a:latin typeface="CIDFont+F1"/>
              </a:rPr>
              <a:t>a</a:t>
            </a:r>
            <a:r>
              <a:rPr lang="en-US" sz="2808" b="0" i="0" spc="-20" baseline="0" dirty="0">
                <a:latin typeface="CIDFont+F1"/>
              </a:rPr>
              <a:t>é</a:t>
            </a:r>
            <a:r>
              <a:rPr lang="en-US" sz="2808" b="0" i="0" spc="0" baseline="0" dirty="0">
                <a:latin typeface="CIDFont+F1"/>
              </a:rPr>
              <a:t>ri</a:t>
            </a:r>
            <a:r>
              <a:rPr lang="en-US" sz="2808" b="0" i="0" spc="-20" baseline="0" dirty="0">
                <a:latin typeface="CIDFont+F1"/>
              </a:rPr>
              <a:t>e</a:t>
            </a:r>
            <a:r>
              <a:rPr lang="en-US" sz="2808" b="0" i="0" spc="0" baseline="0" dirty="0">
                <a:latin typeface="CIDFont+F1"/>
              </a:rPr>
              <a:t>n.</a:t>
            </a:r>
          </a:p>
        </p:txBody>
      </p:sp>
      <p:sp>
        <p:nvSpPr>
          <p:cNvPr id="195" name="Rectangle 195"/>
          <p:cNvSpPr/>
          <p:nvPr/>
        </p:nvSpPr>
        <p:spPr>
          <a:xfrm>
            <a:off x="815272" y="4491986"/>
            <a:ext cx="9060557" cy="1157649"/>
          </a:xfrm>
          <a:prstGeom prst="rect">
            <a:avLst/>
          </a:prstGeom>
        </p:spPr>
        <p:txBody>
          <a:bodyPr wrap="none" lIns="0" tIns="0" rIns="0" bIns="0">
            <a:spAutoFit/>
          </a:bodyPr>
          <a:lstStyle/>
          <a:p>
            <a:pPr marL="0"/>
            <a:r>
              <a:rPr lang="en-US" sz="2808" b="0" i="0" spc="0" baseline="0" dirty="0">
                <a:latin typeface="CIDFont+F1"/>
              </a:rPr>
              <a:t>L</a:t>
            </a:r>
            <a:r>
              <a:rPr lang="en-US" sz="2808" b="0" i="0" spc="1126" baseline="0" dirty="0">
                <a:latin typeface="CIDFont+F1"/>
              </a:rPr>
              <a:t>a</a:t>
            </a:r>
            <a:r>
              <a:rPr lang="en-US" sz="2808" b="0" i="0" spc="0" baseline="0" dirty="0">
                <a:latin typeface="CIDFont+F1"/>
              </a:rPr>
              <a:t>s</a:t>
            </a:r>
            <a:r>
              <a:rPr lang="en-US" sz="2808" b="0" i="0" spc="-20" baseline="0" dirty="0">
                <a:latin typeface="CIDFont+F1"/>
              </a:rPr>
              <a:t>e</a:t>
            </a:r>
            <a:r>
              <a:rPr lang="en-US" sz="2808" b="0" i="0" spc="0" baseline="0" dirty="0">
                <a:latin typeface="CIDFont+F1"/>
              </a:rPr>
              <a:t>ul</a:t>
            </a:r>
            <a:r>
              <a:rPr lang="en-US" sz="2808" b="0" i="0" spc="1131" baseline="0" dirty="0">
                <a:latin typeface="CIDFont+F1"/>
              </a:rPr>
              <a:t>e</a:t>
            </a:r>
            <a:r>
              <a:rPr lang="en-US" sz="2808" b="0" i="0" spc="0" baseline="0" dirty="0">
                <a:latin typeface="CIDFont+F1"/>
              </a:rPr>
              <a:t>p</a:t>
            </a:r>
            <a:r>
              <a:rPr lang="en-US" sz="2808" b="0" i="0" spc="-51" baseline="0" dirty="0">
                <a:latin typeface="CIDFont+F1"/>
              </a:rPr>
              <a:t>r</a:t>
            </a:r>
            <a:r>
              <a:rPr lang="en-US" sz="2808" b="0" i="0" spc="0" baseline="0" dirty="0">
                <a:latin typeface="CIDFont+F1"/>
              </a:rPr>
              <a:t>o</a:t>
            </a:r>
            <a:r>
              <a:rPr lang="en-US" sz="2808" b="0" i="0" spc="-40" baseline="0" dirty="0">
                <a:latin typeface="CIDFont+F1"/>
              </a:rPr>
              <a:t>t</a:t>
            </a:r>
            <a:r>
              <a:rPr lang="en-US" sz="2808" b="0" i="0" spc="-20" baseline="0" dirty="0">
                <a:latin typeface="CIDFont+F1"/>
              </a:rPr>
              <a:t>e</a:t>
            </a:r>
            <a:r>
              <a:rPr lang="en-US" sz="2808" b="0" i="0" spc="0" baseline="0" dirty="0">
                <a:latin typeface="CIDFont+F1"/>
              </a:rPr>
              <a:t>ctio</a:t>
            </a:r>
            <a:r>
              <a:rPr lang="en-US" sz="2808" b="0" i="0" spc="1137" baseline="0" dirty="0">
                <a:latin typeface="CIDFont+F1"/>
              </a:rPr>
              <a:t>n</a:t>
            </a:r>
            <a:r>
              <a:rPr lang="en-US" sz="2808" b="0" i="0" spc="0" baseline="0" dirty="0">
                <a:latin typeface="CIDFont+F1"/>
              </a:rPr>
              <a:t>é</a:t>
            </a:r>
            <a:r>
              <a:rPr lang="en-US" sz="2808" b="0" i="0" spc="-40" baseline="0" dirty="0">
                <a:latin typeface="CIDFont+F1"/>
              </a:rPr>
              <a:t>t</a:t>
            </a:r>
            <a:r>
              <a:rPr lang="en-US" sz="2808" b="0" i="0" spc="-26" baseline="0" dirty="0">
                <a:latin typeface="CIDFont+F1"/>
              </a:rPr>
              <a:t>a</a:t>
            </a:r>
            <a:r>
              <a:rPr lang="en-US" sz="2808" b="0" i="0" spc="-15" baseline="0" dirty="0">
                <a:latin typeface="CIDFont+F1"/>
              </a:rPr>
              <a:t>n</a:t>
            </a:r>
            <a:r>
              <a:rPr lang="en-US" sz="2808" b="0" i="0" spc="1140" baseline="0" dirty="0">
                <a:latin typeface="CIDFont+F1"/>
              </a:rPr>
              <a:t>t</a:t>
            </a:r>
            <a:r>
              <a:rPr lang="en-US" sz="2808" b="0" i="0" spc="0" baseline="0" dirty="0">
                <a:latin typeface="CIDFont+F1"/>
              </a:rPr>
              <a:t>l</a:t>
            </a:r>
            <a:r>
              <a:rPr lang="en-US" sz="2808" b="0" i="0" spc="1131" baseline="0" dirty="0">
                <a:latin typeface="CIDFont+F1"/>
              </a:rPr>
              <a:t>e</a:t>
            </a:r>
            <a:r>
              <a:rPr lang="en-US" sz="2808" b="0" i="0" spc="0" baseline="0" dirty="0">
                <a:latin typeface="CIDFont+F1"/>
              </a:rPr>
              <a:t>disjo</a:t>
            </a:r>
            <a:r>
              <a:rPr lang="en-US" sz="2808" b="0" i="0" spc="-15" baseline="0" dirty="0">
                <a:latin typeface="CIDFont+F1"/>
              </a:rPr>
              <a:t>n</a:t>
            </a:r>
            <a:r>
              <a:rPr lang="en-US" sz="2808" b="0" i="0" spc="0" baseline="0" dirty="0">
                <a:latin typeface="CIDFont+F1"/>
              </a:rPr>
              <a:t>c</a:t>
            </a:r>
            <a:r>
              <a:rPr lang="en-US" sz="2808" b="0" i="0" spc="-40" baseline="0" dirty="0">
                <a:latin typeface="CIDFont+F1"/>
              </a:rPr>
              <a:t>t</a:t>
            </a:r>
            <a:r>
              <a:rPr lang="en-US" sz="2808" b="0" i="0" spc="-20" baseline="0" dirty="0">
                <a:latin typeface="CIDFont+F1"/>
              </a:rPr>
              <a:t>e</a:t>
            </a:r>
            <a:r>
              <a:rPr lang="en-US" sz="2808" b="0" i="0" spc="0" baseline="0" dirty="0">
                <a:latin typeface="CIDFont+F1"/>
              </a:rPr>
              <a:t>u</a:t>
            </a:r>
            <a:r>
              <a:rPr lang="en-US" sz="2808" b="0" i="0" spc="1156" baseline="0" dirty="0">
                <a:latin typeface="CIDFont+F1"/>
              </a:rPr>
              <a:t>r</a:t>
            </a:r>
            <a:r>
              <a:rPr lang="en-US" sz="2808" b="0" i="0" spc="0" baseline="0" dirty="0">
                <a:latin typeface="CIDFont+F1"/>
              </a:rPr>
              <a:t>d</a:t>
            </a:r>
            <a:r>
              <a:rPr lang="en-US" sz="2808" b="0" i="0" spc="1131" baseline="0" dirty="0">
                <a:latin typeface="CIDFont+F1"/>
              </a:rPr>
              <a:t>e</a:t>
            </a:r>
            <a:r>
              <a:rPr lang="en-US" sz="2808" b="0" i="0" spc="-15" baseline="0" dirty="0">
                <a:latin typeface="CIDFont+F1"/>
              </a:rPr>
              <a:t>d</a:t>
            </a:r>
            <a:r>
              <a:rPr lang="en-US" sz="2808" b="0" i="0" spc="0" baseline="0" dirty="0">
                <a:latin typeface="CIDFont+F1"/>
              </a:rPr>
              <a:t>é</a:t>
            </a:r>
            <a:r>
              <a:rPr lang="en-US" sz="2808" b="0" i="0" spc="-15" baseline="0" dirty="0">
                <a:latin typeface="CIDFont+F1"/>
              </a:rPr>
              <a:t>p</a:t>
            </a:r>
            <a:r>
              <a:rPr lang="en-US" sz="2808" b="0" i="0" spc="0" baseline="0" dirty="0">
                <a:latin typeface="CIDFont+F1"/>
              </a:rPr>
              <a:t>ar</a:t>
            </a:r>
            <a:r>
              <a:rPr lang="en-US" sz="2808" b="0" i="0" spc="1140" baseline="0" dirty="0">
                <a:latin typeface="CIDFont+F1"/>
              </a:rPr>
              <a:t>t</a:t>
            </a:r>
            <a:r>
              <a:rPr lang="en-US" sz="2808" b="0" i="0" spc="0" baseline="0" dirty="0">
                <a:latin typeface="CIDFont+F1"/>
              </a:rPr>
              <a:t>d</a:t>
            </a:r>
            <a:r>
              <a:rPr lang="en-US" sz="2808" b="0" i="0" spc="1137" baseline="0" dirty="0">
                <a:latin typeface="CIDFont+F1"/>
              </a:rPr>
              <a:t>u</a:t>
            </a:r>
            <a:r>
              <a:rPr lang="en-US" sz="2808" b="0" i="0" spc="0" baseline="0" dirty="0">
                <a:latin typeface="CIDFont+F1"/>
              </a:rPr>
              <a:t>p</a:t>
            </a:r>
            <a:r>
              <a:rPr lang="en-US" sz="2808" b="0" i="0" spc="-20" baseline="0" dirty="0">
                <a:latin typeface="CIDFont+F1"/>
              </a:rPr>
              <a:t>o</a:t>
            </a:r>
            <a:r>
              <a:rPr lang="en-US" sz="2808" b="0" i="0" spc="-31" baseline="0" dirty="0">
                <a:latin typeface="CIDFont+F1"/>
              </a:rPr>
              <a:t>s</a:t>
            </a:r>
            <a:r>
              <a:rPr lang="en-US" sz="2808" b="0" i="0" spc="-12" baseline="0" dirty="0">
                <a:latin typeface="CIDFont+F1"/>
              </a:rPr>
              <a:t>te</a:t>
            </a:r>
          </a:p>
          <a:p>
            <a:pPr marL="0">
              <a:lnSpc>
                <a:spcPts val="3024"/>
              </a:lnSpc>
            </a:pPr>
            <a:r>
              <a:rPr lang="en-US" sz="2808" b="0" i="0" spc="0" baseline="0" dirty="0">
                <a:latin typeface="CIDFont+F1"/>
              </a:rPr>
              <a:t>so</a:t>
            </a:r>
            <a:r>
              <a:rPr lang="en-US" sz="2808" b="0" i="0" spc="-15" baseline="0" dirty="0">
                <a:latin typeface="CIDFont+F1"/>
              </a:rPr>
              <a:t>u</a:t>
            </a:r>
            <a:r>
              <a:rPr lang="en-US" sz="2808" b="0" i="0" spc="-23" baseline="0" dirty="0">
                <a:latin typeface="CIDFont+F1"/>
              </a:rPr>
              <a:t>r</a:t>
            </a:r>
            <a:r>
              <a:rPr lang="en-US" sz="2808" b="0" i="0" spc="0" baseline="0" dirty="0">
                <a:latin typeface="CIDFont+F1"/>
              </a:rPr>
              <a:t>ce</a:t>
            </a:r>
            <a:r>
              <a:rPr lang="en-US" sz="2808" b="0" i="0" spc="732" baseline="0" dirty="0">
                <a:latin typeface="CIDFont+F1"/>
              </a:rPr>
              <a:t>,</a:t>
            </a:r>
            <a:r>
              <a:rPr lang="en-US" sz="2808" b="0" i="0" spc="-40" baseline="0" dirty="0">
                <a:latin typeface="CIDFont+F1"/>
              </a:rPr>
              <a:t>t</a:t>
            </a:r>
            <a:r>
              <a:rPr lang="en-US" sz="2808" b="0" i="0" spc="0" baseline="0" dirty="0">
                <a:latin typeface="CIDFont+F1"/>
              </a:rPr>
              <a:t>ou</a:t>
            </a:r>
            <a:r>
              <a:rPr lang="en-US" sz="2808" b="0" i="0" spc="718" baseline="0" dirty="0">
                <a:latin typeface="CIDFont+F1"/>
              </a:rPr>
              <a:t>t</a:t>
            </a:r>
            <a:r>
              <a:rPr lang="en-US" sz="2808" b="0" i="0" spc="0" baseline="0" dirty="0">
                <a:latin typeface="CIDFont+F1"/>
              </a:rPr>
              <a:t>d</a:t>
            </a:r>
            <a:r>
              <a:rPr lang="en-US" sz="2808" b="0" i="0" spc="-20" baseline="0" dirty="0">
                <a:latin typeface="CIDFont+F1"/>
              </a:rPr>
              <a:t>é</a:t>
            </a:r>
            <a:r>
              <a:rPr lang="en-US" sz="2808" b="0" i="0" spc="-71" baseline="0" dirty="0">
                <a:latin typeface="CIDFont+F1"/>
              </a:rPr>
              <a:t>f</a:t>
            </a:r>
            <a:r>
              <a:rPr lang="en-US" sz="2808" b="0" i="0" spc="0" baseline="0" dirty="0">
                <a:latin typeface="CIDFont+F1"/>
              </a:rPr>
              <a:t>au</a:t>
            </a:r>
            <a:r>
              <a:rPr lang="en-US" sz="2808" b="0" i="0" spc="746" baseline="0" dirty="0">
                <a:latin typeface="CIDFont+F1"/>
              </a:rPr>
              <a:t>t</a:t>
            </a:r>
            <a:r>
              <a:rPr lang="en-US" sz="2808" b="0" i="0" spc="0" baseline="0" dirty="0">
                <a:latin typeface="CIDFont+F1"/>
              </a:rPr>
              <a:t>su</a:t>
            </a:r>
            <a:r>
              <a:rPr lang="en-US" sz="2808" b="0" i="0" spc="735" baseline="0" dirty="0">
                <a:latin typeface="CIDFont+F1"/>
              </a:rPr>
              <a:t>r</a:t>
            </a:r>
            <a:r>
              <a:rPr lang="en-US" sz="2808" b="0" i="0" spc="0" baseline="0" dirty="0">
                <a:latin typeface="CIDFont+F1"/>
              </a:rPr>
              <a:t>l</a:t>
            </a:r>
            <a:r>
              <a:rPr lang="en-US" sz="2808" b="0" i="0" spc="738" baseline="0" dirty="0">
                <a:latin typeface="CIDFont+F1"/>
              </a:rPr>
              <a:t>e</a:t>
            </a:r>
            <a:r>
              <a:rPr lang="en-US" sz="2808" b="0" i="0" spc="-51" baseline="0" dirty="0">
                <a:latin typeface="CIDFont+F1"/>
              </a:rPr>
              <a:t>r</a:t>
            </a:r>
            <a:r>
              <a:rPr lang="en-US" sz="2808" b="0" i="0" spc="0" baseline="0" dirty="0">
                <a:latin typeface="CIDFont+F1"/>
              </a:rPr>
              <a:t>és</a:t>
            </a:r>
            <a:r>
              <a:rPr lang="en-US" sz="2808" b="0" i="0" spc="-20" baseline="0" dirty="0">
                <a:latin typeface="CIDFont+F1"/>
              </a:rPr>
              <a:t>e</a:t>
            </a:r>
            <a:r>
              <a:rPr lang="en-US" sz="2808" b="0" i="0" spc="0" baseline="0" dirty="0">
                <a:latin typeface="CIDFont+F1"/>
              </a:rPr>
              <a:t>a</a:t>
            </a:r>
            <a:r>
              <a:rPr lang="en-US" sz="2808" b="0" i="0" spc="744" baseline="0" dirty="0">
                <a:latin typeface="CIDFont+F1"/>
              </a:rPr>
              <a:t>u</a:t>
            </a:r>
            <a:r>
              <a:rPr lang="en-US" sz="2808" b="0" i="0" spc="0" baseline="0" dirty="0">
                <a:latin typeface="CIDFont+F1"/>
              </a:rPr>
              <a:t>p</a:t>
            </a:r>
            <a:r>
              <a:rPr lang="en-US" sz="2808" b="0" i="0" spc="-51" baseline="0" dirty="0">
                <a:latin typeface="CIDFont+F1"/>
              </a:rPr>
              <a:t>r</a:t>
            </a:r>
            <a:r>
              <a:rPr lang="en-US" sz="2808" b="0" i="0" spc="-20" baseline="0" dirty="0">
                <a:latin typeface="CIDFont+F1"/>
              </a:rPr>
              <a:t>o</a:t>
            </a:r>
            <a:r>
              <a:rPr lang="en-US" sz="2808" b="0" i="0" spc="-31" baseline="0" dirty="0">
                <a:latin typeface="CIDFont+F1"/>
              </a:rPr>
              <a:t>v</a:t>
            </a:r>
            <a:r>
              <a:rPr lang="en-US" sz="2808" b="0" i="0" spc="0" baseline="0" dirty="0">
                <a:latin typeface="CIDFont+F1"/>
              </a:rPr>
              <a:t>oqu</a:t>
            </a:r>
            <a:r>
              <a:rPr lang="en-US" sz="2808" b="0" i="0" spc="738" baseline="0" dirty="0">
                <a:latin typeface="CIDFont+F1"/>
              </a:rPr>
              <a:t>e</a:t>
            </a:r>
            <a:r>
              <a:rPr lang="en-US" sz="2808" b="0" i="0" spc="0" baseline="0" dirty="0">
                <a:latin typeface="CIDFont+F1"/>
              </a:rPr>
              <a:t>l</a:t>
            </a:r>
            <a:r>
              <a:rPr lang="en-US" sz="2808" b="0" i="0" spc="732" baseline="0" dirty="0">
                <a:latin typeface="CIDFont+F1"/>
              </a:rPr>
              <a:t>a</a:t>
            </a:r>
            <a:r>
              <a:rPr lang="en-US" sz="2808" b="0" i="0" spc="0" baseline="0" dirty="0">
                <a:latin typeface="CIDFont+F1"/>
              </a:rPr>
              <a:t>c</a:t>
            </a:r>
            <a:r>
              <a:rPr lang="en-US" sz="2808" b="0" i="0" spc="-20" baseline="0" dirty="0">
                <a:latin typeface="CIDFont+F1"/>
              </a:rPr>
              <a:t>o</a:t>
            </a:r>
            <a:r>
              <a:rPr lang="en-US" sz="2808" b="0" i="0" spc="0" baseline="0" dirty="0">
                <a:latin typeface="CIDFont+F1"/>
              </a:rPr>
              <a:t>u</a:t>
            </a:r>
            <a:r>
              <a:rPr lang="en-US" sz="2808" b="0" i="0" spc="-15" baseline="0" dirty="0">
                <a:latin typeface="CIDFont+F1"/>
              </a:rPr>
              <a:t>p</a:t>
            </a:r>
            <a:r>
              <a:rPr lang="en-US" sz="2808" b="0" i="0" spc="0" baseline="0" dirty="0">
                <a:latin typeface="CIDFont+F1"/>
              </a:rPr>
              <a:t>u</a:t>
            </a:r>
            <a:r>
              <a:rPr lang="en-US" sz="2808" b="0" i="0" spc="-23" baseline="0" dirty="0">
                <a:latin typeface="CIDFont+F1"/>
              </a:rPr>
              <a:t>r</a:t>
            </a:r>
            <a:r>
              <a:rPr lang="en-US" sz="2808" b="0" i="0" spc="738" baseline="0" dirty="0">
                <a:latin typeface="CIDFont+F1"/>
              </a:rPr>
              <a:t>e</a:t>
            </a:r>
            <a:r>
              <a:rPr lang="en-US" sz="2808" b="0" i="0" spc="-15" baseline="0" dirty="0">
                <a:latin typeface="CIDFont+F1"/>
              </a:rPr>
              <a:t>d</a:t>
            </a:r>
            <a:r>
              <a:rPr lang="en-US" sz="2808" b="0" i="0" spc="738" baseline="0" dirty="0">
                <a:latin typeface="CIDFont+F1"/>
              </a:rPr>
              <a:t>e</a:t>
            </a:r>
            <a:r>
              <a:rPr lang="en-US" sz="2808" b="0" i="0" spc="-12" baseline="0" dirty="0">
                <a:latin typeface="CIDFont+F1"/>
              </a:rPr>
              <a:t>t</a:t>
            </a:r>
            <a:r>
              <a:rPr lang="en-US" sz="2808" b="0" i="0" spc="-20" baseline="0" dirty="0">
                <a:latin typeface="CIDFont+F1"/>
              </a:rPr>
              <a:t>o</a:t>
            </a:r>
            <a:r>
              <a:rPr lang="en-US" sz="2808" b="0" i="0" spc="0" baseline="0" dirty="0">
                <a:latin typeface="CIDFont+F1"/>
              </a:rPr>
              <a:t>us</a:t>
            </a:r>
          </a:p>
          <a:p>
            <a:pPr marL="0">
              <a:lnSpc>
                <a:spcPts val="3035"/>
              </a:lnSpc>
            </a:pPr>
            <a:r>
              <a:rPr lang="en-US" sz="2808" b="0" i="0" spc="0" baseline="0" dirty="0">
                <a:latin typeface="CIDFont+F1"/>
              </a:rPr>
              <a:t>le</a:t>
            </a:r>
            <a:r>
              <a:rPr lang="en-US" sz="2808" b="0" i="0" spc="614" baseline="0" dirty="0">
                <a:latin typeface="CIDFont+F1"/>
              </a:rPr>
              <a:t>s</a:t>
            </a:r>
            <a:r>
              <a:rPr lang="en-US" sz="2808" b="0" i="0" spc="0" baseline="0" dirty="0">
                <a:latin typeface="CIDFont+F1"/>
              </a:rPr>
              <a:t>ab</a:t>
            </a:r>
            <a:r>
              <a:rPr lang="en-US" sz="2808" b="0" i="0" spc="-20" baseline="0" dirty="0">
                <a:latin typeface="CIDFont+F1"/>
              </a:rPr>
              <a:t>o</a:t>
            </a:r>
            <a:r>
              <a:rPr lang="en-US" sz="2808" b="0" i="0" spc="0" baseline="0" dirty="0">
                <a:latin typeface="CIDFont+F1"/>
              </a:rPr>
              <a:t>n</a:t>
            </a:r>
            <a:r>
              <a:rPr lang="en-US" sz="2808" b="0" i="0" spc="-15" baseline="0" dirty="0">
                <a:latin typeface="CIDFont+F1"/>
              </a:rPr>
              <a:t>n</a:t>
            </a:r>
            <a:r>
              <a:rPr lang="en-US" sz="2808" b="0" i="0" spc="0" baseline="0" dirty="0">
                <a:latin typeface="CIDFont+F1"/>
              </a:rPr>
              <a:t>é</a:t>
            </a:r>
            <a:r>
              <a:rPr lang="en-US" sz="2808" b="0" i="0" spc="643" baseline="0" dirty="0">
                <a:latin typeface="CIDFont+F1"/>
              </a:rPr>
              <a:t>s</a:t>
            </a:r>
            <a:r>
              <a:rPr lang="en-US" sz="2808" b="0" i="0" spc="0" baseline="0" dirty="0">
                <a:latin typeface="CIDFont+F1"/>
              </a:rPr>
              <a:t>c</a:t>
            </a:r>
            <a:r>
              <a:rPr lang="en-US" sz="2808" b="0" i="0" spc="-20" baseline="0" dirty="0">
                <a:latin typeface="CIDFont+F1"/>
              </a:rPr>
              <a:t>o</a:t>
            </a:r>
            <a:r>
              <a:rPr lang="en-US" sz="2808" b="0" i="0" spc="0" baseline="0" dirty="0">
                <a:latin typeface="CIDFont+F1"/>
              </a:rPr>
              <a:t>ncer</a:t>
            </a:r>
            <a:r>
              <a:rPr lang="en-US" sz="2808" b="0" i="0" spc="-15" baseline="0" dirty="0">
                <a:latin typeface="CIDFont+F1"/>
              </a:rPr>
              <a:t>n</a:t>
            </a:r>
            <a:r>
              <a:rPr lang="en-US" sz="2808" b="0" i="0" spc="0" baseline="0" dirty="0">
                <a:latin typeface="CIDFont+F1"/>
              </a:rPr>
              <a:t>é</a:t>
            </a:r>
            <a:r>
              <a:rPr lang="en-US" sz="2808" b="0" i="0" spc="614" baseline="0" dirty="0">
                <a:latin typeface="CIDFont+F1"/>
              </a:rPr>
              <a:t>s</a:t>
            </a:r>
            <a:r>
              <a:rPr lang="en-US" sz="2808" b="0" i="0" spc="0" baseline="0" dirty="0">
                <a:latin typeface="CIDFont+F1"/>
              </a:rPr>
              <a:t>pa</a:t>
            </a:r>
            <a:r>
              <a:rPr lang="en-US" sz="2808" b="0" i="0" spc="623" baseline="0" dirty="0">
                <a:latin typeface="CIDFont+F1"/>
              </a:rPr>
              <a:t>r</a:t>
            </a:r>
            <a:r>
              <a:rPr lang="en-US" sz="2808" b="0" i="0" spc="0" baseline="0" dirty="0">
                <a:latin typeface="CIDFont+F1"/>
              </a:rPr>
              <a:t>l</a:t>
            </a:r>
            <a:r>
              <a:rPr lang="en-US" sz="2808" b="0" i="0" spc="626" baseline="0" dirty="0">
                <a:latin typeface="CIDFont+F1"/>
              </a:rPr>
              <a:t>e</a:t>
            </a:r>
            <a:r>
              <a:rPr lang="en-US" sz="2808" b="0" i="0" spc="0" baseline="0" dirty="0">
                <a:latin typeface="CIDFont+F1"/>
              </a:rPr>
              <a:t>dé</a:t>
            </a:r>
            <a:r>
              <a:rPr lang="en-US" sz="2808" b="0" i="0" spc="-15" baseline="0" dirty="0">
                <a:latin typeface="CIDFont+F1"/>
              </a:rPr>
              <a:t>p</a:t>
            </a:r>
            <a:r>
              <a:rPr lang="en-US" sz="2808" b="0" i="0" spc="0" baseline="0" dirty="0">
                <a:latin typeface="CIDFont+F1"/>
              </a:rPr>
              <a:t>ar</a:t>
            </a:r>
            <a:r>
              <a:rPr lang="en-US" sz="2808" b="0" i="0" spc="634" baseline="0" dirty="0">
                <a:latin typeface="CIDFont+F1"/>
              </a:rPr>
              <a:t>t</a:t>
            </a:r>
            <a:r>
              <a:rPr lang="en-US" sz="2808" b="0" i="0" spc="0" baseline="0" dirty="0">
                <a:latin typeface="CIDFont+F1"/>
              </a:rPr>
              <a:t>d</a:t>
            </a:r>
            <a:r>
              <a:rPr lang="en-US" sz="2808" b="0" i="0" spc="631" baseline="0" dirty="0">
                <a:latin typeface="CIDFont+F1"/>
              </a:rPr>
              <a:t>u</a:t>
            </a:r>
            <a:r>
              <a:rPr lang="en-US" sz="2808" b="0" i="0" spc="0" baseline="0" dirty="0">
                <a:latin typeface="CIDFont+F1"/>
              </a:rPr>
              <a:t>p</a:t>
            </a:r>
            <a:r>
              <a:rPr lang="en-US" sz="2808" b="0" i="0" spc="-20" baseline="0" dirty="0">
                <a:latin typeface="CIDFont+F1"/>
              </a:rPr>
              <a:t>o</a:t>
            </a:r>
            <a:r>
              <a:rPr lang="en-US" sz="2808" b="0" i="0" spc="-31" baseline="0" dirty="0">
                <a:latin typeface="CIDFont+F1"/>
              </a:rPr>
              <a:t>s</a:t>
            </a:r>
            <a:r>
              <a:rPr lang="en-US" sz="2808" b="0" i="0" spc="-40" baseline="0" dirty="0">
                <a:latin typeface="CIDFont+F1"/>
              </a:rPr>
              <a:t>t</a:t>
            </a:r>
            <a:r>
              <a:rPr lang="en-US" sz="2808" b="0" i="0" spc="682" baseline="0" dirty="0">
                <a:latin typeface="CIDFont+F1"/>
              </a:rPr>
              <a:t>e</a:t>
            </a:r>
            <a:r>
              <a:rPr lang="en-US" sz="2808" b="0" i="0" spc="0" baseline="0" dirty="0">
                <a:latin typeface="CIDFont+F1"/>
              </a:rPr>
              <a:t>s</a:t>
            </a:r>
            <a:r>
              <a:rPr lang="en-US" sz="2808" b="0" i="0" spc="-20" baseline="0" dirty="0">
                <a:latin typeface="CIDFont+F1"/>
              </a:rPr>
              <a:t>o</a:t>
            </a:r>
            <a:r>
              <a:rPr lang="en-US" sz="2808" b="0" i="0" spc="0" baseline="0" dirty="0">
                <a:latin typeface="CIDFont+F1"/>
              </a:rPr>
              <a:t>u</a:t>
            </a:r>
            <a:r>
              <a:rPr lang="en-US" sz="2808" b="0" i="0" spc="-23" baseline="0" dirty="0">
                <a:latin typeface="CIDFont+F1"/>
              </a:rPr>
              <a:t>r</a:t>
            </a:r>
            <a:r>
              <a:rPr lang="en-US" sz="2808" b="0" i="0" spc="0" baseline="0" dirty="0">
                <a:latin typeface="CIDFont+F1"/>
              </a:rPr>
              <a:t>ce.</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 name="Freeform 196"/>
          <p:cNvSpPr/>
          <p:nvPr/>
        </p:nvSpPr>
        <p:spPr>
          <a:xfrm flipV="1">
            <a:off x="0" y="772668"/>
            <a:ext cx="10692384" cy="6013703"/>
          </a:xfrm>
          <a:custGeom>
            <a:avLst/>
            <a:gdLst/>
            <a:ahLst/>
            <a:cxnLst/>
            <a:rect l="0" t="0" r="0" b="0"/>
            <a:pathLst>
              <a:path w="14256512" h="8018271">
                <a:moveTo>
                  <a:pt x="0" y="8018271"/>
                </a:moveTo>
                <a:lnTo>
                  <a:pt x="14256512" y="8018271"/>
                </a:lnTo>
                <a:lnTo>
                  <a:pt x="14256512" y="0"/>
                </a:lnTo>
                <a:lnTo>
                  <a:pt x="0" y="0"/>
                </a:lnTo>
                <a:close/>
                <a:moveTo>
                  <a:pt x="1030224" y="9048495"/>
                </a:moveTo>
              </a:path>
            </a:pathLst>
          </a:custGeom>
          <a:solidFill>
            <a:srgbClr val="FFFFFF">
              <a:alpha val="10000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197" name="Freeform 197"/>
          <p:cNvSpPr/>
          <p:nvPr/>
        </p:nvSpPr>
        <p:spPr>
          <a:xfrm flipV="1">
            <a:off x="0" y="772668"/>
            <a:ext cx="10692384" cy="812291"/>
          </a:xfrm>
          <a:custGeom>
            <a:avLst/>
            <a:gdLst/>
            <a:ahLst/>
            <a:cxnLst/>
            <a:rect l="0" t="0" r="0" b="0"/>
            <a:pathLst>
              <a:path w="14256512" h="1083055">
                <a:moveTo>
                  <a:pt x="0" y="1083055"/>
                </a:moveTo>
                <a:lnTo>
                  <a:pt x="14256512" y="1083055"/>
                </a:lnTo>
                <a:lnTo>
                  <a:pt x="14256512" y="0"/>
                </a:lnTo>
                <a:lnTo>
                  <a:pt x="0" y="0"/>
                </a:lnTo>
                <a:close/>
                <a:moveTo>
                  <a:pt x="1030224" y="2113279"/>
                </a:moveTo>
              </a:path>
            </a:pathLst>
          </a:custGeom>
          <a:solidFill>
            <a:srgbClr val="FFC000">
              <a:alpha val="100000"/>
            </a:srgbClr>
          </a:solidFill>
          <a:ln w="9525">
            <a:noFill/>
          </a:ln>
        </p:spPr>
        <p:style>
          <a:lnRef idx="2">
            <a:schemeClr val="accent1">
              <a:shade val="50000"/>
            </a:schemeClr>
          </a:lnRef>
          <a:fillRef idx="1">
            <a:schemeClr val="accent1"/>
          </a:fillRef>
          <a:effectRef idx="0">
            <a:schemeClr val="accent1"/>
          </a:effectRef>
          <a:fontRef idx="minor">
            <a:schemeClr val="lt1"/>
          </a:fontRef>
        </p:style>
      </p:sp>
      <p:pic>
        <p:nvPicPr>
          <p:cNvPr id="198" name="Picture 198"/>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a:xfrm>
            <a:off x="1184147" y="1569721"/>
            <a:ext cx="3357372" cy="4110227"/>
          </a:xfrm>
          <a:prstGeom prst="rect">
            <a:avLst/>
          </a:prstGeom>
          <a:noFill/>
          <a:extLst/>
        </p:spPr>
      </p:pic>
      <p:pic>
        <p:nvPicPr>
          <p:cNvPr id="199" name="Picture 199"/>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a:xfrm>
            <a:off x="5070347" y="1723645"/>
            <a:ext cx="4357115" cy="3314700"/>
          </a:xfrm>
          <a:prstGeom prst="rect">
            <a:avLst/>
          </a:prstGeom>
          <a:noFill/>
          <a:extLst/>
        </p:spPr>
      </p:pic>
      <p:pic>
        <p:nvPicPr>
          <p:cNvPr id="200" name="Picture 200"/>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a:xfrm>
            <a:off x="711200" y="5711444"/>
            <a:ext cx="9271507" cy="766064"/>
          </a:xfrm>
          <a:prstGeom prst="rect">
            <a:avLst/>
          </a:prstGeom>
          <a:noFill/>
          <a:extLst/>
        </p:spPr>
      </p:pic>
      <p:sp>
        <p:nvSpPr>
          <p:cNvPr id="201" name="Rectangle 201"/>
          <p:cNvSpPr/>
          <p:nvPr/>
        </p:nvSpPr>
        <p:spPr>
          <a:xfrm>
            <a:off x="7469133" y="6503076"/>
            <a:ext cx="3183678" cy="230537"/>
          </a:xfrm>
          <a:prstGeom prst="rect">
            <a:avLst/>
          </a:prstGeom>
        </p:spPr>
        <p:txBody>
          <a:bodyPr wrap="none" lIns="0" tIns="0" rIns="0" bIns="0">
            <a:spAutoFit/>
          </a:bodyPr>
          <a:lstStyle/>
          <a:p>
            <a:pPr marL="0"/>
            <a:r>
              <a:rPr lang="en-US" sz="1583" b="0" i="0" spc="0" baseline="0" dirty="0">
                <a:latin typeface="CIDFont+F1"/>
              </a:rPr>
              <a:t>P</a:t>
            </a:r>
            <a:r>
              <a:rPr lang="en-US" sz="1583" b="0" i="0" spc="-29" baseline="0" dirty="0">
                <a:latin typeface="CIDFont+F1"/>
              </a:rPr>
              <a:t>r</a:t>
            </a:r>
            <a:r>
              <a:rPr lang="en-US" sz="1583" b="0" i="0" spc="0" baseline="0" dirty="0">
                <a:latin typeface="CIDFont+F1"/>
              </a:rPr>
              <a:t>esen</a:t>
            </a:r>
            <a:r>
              <a:rPr lang="en-US" sz="1583" b="0" i="0" spc="-23" baseline="0" dirty="0">
                <a:latin typeface="CIDFont+F1"/>
              </a:rPr>
              <a:t>t</a:t>
            </a:r>
            <a:r>
              <a:rPr lang="en-US" sz="1583" b="0" i="0" spc="0" baseline="0" dirty="0">
                <a:latin typeface="CIDFont+F1"/>
              </a:rPr>
              <a:t>er</a:t>
            </a:r>
            <a:r>
              <a:rPr lang="en-US" sz="1583" b="0" i="0" spc="-26" baseline="0" dirty="0">
                <a:latin typeface="CIDFont+F1"/>
              </a:rPr>
              <a:t> </a:t>
            </a:r>
            <a:r>
              <a:rPr lang="en-US" sz="1583" b="0" i="0" spc="0" baseline="0" dirty="0">
                <a:latin typeface="CIDFont+F1"/>
              </a:rPr>
              <a:t>pa</a:t>
            </a:r>
            <a:r>
              <a:rPr lang="en-US" sz="1583" b="0" i="0" spc="-13" baseline="0" dirty="0">
                <a:latin typeface="CIDFont+F1"/>
              </a:rPr>
              <a:t>r</a:t>
            </a:r>
            <a:r>
              <a:rPr lang="en-US" sz="1583" b="0" i="0" spc="0" baseline="0" dirty="0">
                <a:latin typeface="CIDFont+F1"/>
              </a:rPr>
              <a:t> </a:t>
            </a:r>
            <a:r>
              <a:rPr lang="en-US" sz="1583" b="0" i="0" spc="-15" baseline="0" dirty="0">
                <a:latin typeface="CIDFont+F1"/>
              </a:rPr>
              <a:t>Ka</a:t>
            </a:r>
            <a:r>
              <a:rPr lang="en-US" sz="1583" b="0" i="0" spc="0" baseline="0" dirty="0">
                <a:latin typeface="CIDFont+F1"/>
              </a:rPr>
              <a:t>mb</a:t>
            </a:r>
            <a:r>
              <a:rPr lang="en-US" sz="1583" b="0" i="0" spc="-23" baseline="0" dirty="0">
                <a:latin typeface="CIDFont+F1"/>
              </a:rPr>
              <a:t>w</a:t>
            </a:r>
            <a:r>
              <a:rPr lang="en-US" sz="1583" b="0" i="0" spc="0" baseline="0" dirty="0">
                <a:latin typeface="CIDFont+F1"/>
              </a:rPr>
              <a:t>ole </a:t>
            </a:r>
            <a:r>
              <a:rPr lang="en-US" sz="1583" b="0" i="0" spc="-154" baseline="0" dirty="0">
                <a:latin typeface="CIDFont+F1"/>
              </a:rPr>
              <a:t>T</a:t>
            </a:r>
            <a:r>
              <a:rPr lang="en-US" sz="1583" b="0" i="0" spc="0" baseline="0" dirty="0">
                <a:latin typeface="CIDFont+F1"/>
              </a:rPr>
              <a:t>ou</a:t>
            </a:r>
            <a:r>
              <a:rPr lang="en-US" sz="1583" b="0" i="0" spc="-13" baseline="0" dirty="0">
                <a:latin typeface="CIDFont+F1"/>
              </a:rPr>
              <a:t>r</a:t>
            </a:r>
            <a:r>
              <a:rPr lang="en-US" sz="1583" b="0" i="0" spc="0" baseline="0" dirty="0">
                <a:latin typeface="CIDFont+F1"/>
              </a:rPr>
              <a:t>o G</a:t>
            </a:r>
            <a:r>
              <a:rPr lang="en-US" sz="1583" b="0" i="0" spc="-15" baseline="0" dirty="0">
                <a:latin typeface="CIDFont+F1"/>
              </a:rPr>
              <a:t>a</a:t>
            </a:r>
            <a:r>
              <a:rPr lang="en-US" sz="1583" b="0" i="0" spc="0" baseline="0" dirty="0">
                <a:latin typeface="CIDFont+F1"/>
              </a:rPr>
              <a:t>ston </a:t>
            </a:r>
          </a:p>
        </p:txBody>
      </p:sp>
      <p:sp>
        <p:nvSpPr>
          <p:cNvPr id="202" name="Rectangle 202"/>
          <p:cNvSpPr/>
          <p:nvPr/>
        </p:nvSpPr>
        <p:spPr>
          <a:xfrm>
            <a:off x="3389271" y="910844"/>
            <a:ext cx="4007738" cy="509978"/>
          </a:xfrm>
          <a:prstGeom prst="rect">
            <a:avLst/>
          </a:prstGeom>
        </p:spPr>
        <p:txBody>
          <a:bodyPr wrap="none" lIns="0" tIns="0" rIns="0" bIns="0">
            <a:spAutoFit/>
          </a:bodyPr>
          <a:lstStyle/>
          <a:p>
            <a:pPr marL="0"/>
            <a:r>
              <a:rPr lang="en-US" sz="3503" b="0" i="0" spc="0" baseline="0" dirty="0">
                <a:latin typeface="CIDFont+F1"/>
              </a:rPr>
              <a:t>Di</a:t>
            </a:r>
            <a:r>
              <a:rPr lang="en-US" sz="3503" b="0" i="0" spc="-39" baseline="0" dirty="0">
                <a:latin typeface="CIDFont+F1"/>
              </a:rPr>
              <a:t>s</a:t>
            </a:r>
            <a:r>
              <a:rPr lang="en-US" sz="3503" b="0" i="0" spc="-15" baseline="0" dirty="0">
                <a:latin typeface="CIDFont+F1"/>
              </a:rPr>
              <a:t>t</a:t>
            </a:r>
            <a:r>
              <a:rPr lang="en-US" sz="3503" b="0" i="0" spc="0" baseline="0" dirty="0">
                <a:latin typeface="CIDFont+F1"/>
              </a:rPr>
              <a:t>ri</a:t>
            </a:r>
            <a:r>
              <a:rPr lang="en-US" sz="3503" b="0" i="0" spc="-18" baseline="0" dirty="0">
                <a:latin typeface="CIDFont+F1"/>
              </a:rPr>
              <a:t>b</a:t>
            </a:r>
            <a:r>
              <a:rPr lang="en-US" sz="3503" b="0" i="0" spc="0" baseline="0" dirty="0">
                <a:latin typeface="CIDFont+F1"/>
              </a:rPr>
              <a:t>u</a:t>
            </a:r>
            <a:r>
              <a:rPr lang="en-US" sz="3503" b="0" i="0" spc="-15" baseline="0" dirty="0">
                <a:latin typeface="CIDFont+F1"/>
              </a:rPr>
              <a:t>t</a:t>
            </a:r>
            <a:r>
              <a:rPr lang="en-US" sz="3503" b="0" i="0" spc="0" baseline="0" dirty="0">
                <a:latin typeface="CIDFont+F1"/>
              </a:rPr>
              <a:t>ion</a:t>
            </a:r>
            <a:r>
              <a:rPr lang="en-US" sz="3503" b="0" i="0" spc="-22" baseline="0" dirty="0">
                <a:latin typeface="CIDFont+F1"/>
              </a:rPr>
              <a:t> </a:t>
            </a:r>
            <a:r>
              <a:rPr lang="en-US" sz="3503" b="0" i="0" spc="0" baseline="0" dirty="0">
                <a:latin typeface="CIDFont+F1"/>
              </a:rPr>
              <a:t>d</a:t>
            </a:r>
            <a:r>
              <a:rPr lang="en-US" sz="3503" b="0" i="0" spc="-277" baseline="0" dirty="0">
                <a:latin typeface="CIDFont+F1"/>
              </a:rPr>
              <a:t>’</a:t>
            </a:r>
            <a:r>
              <a:rPr lang="en-US" sz="3503" b="0" i="0" spc="0" baseline="0" dirty="0">
                <a:latin typeface="CIDFont+F1"/>
              </a:rPr>
              <a:t>é</a:t>
            </a:r>
            <a:r>
              <a:rPr lang="en-US" sz="3503" b="0" i="0" spc="-18" baseline="0" dirty="0">
                <a:latin typeface="CIDFont+F1"/>
              </a:rPr>
              <a:t>n</a:t>
            </a:r>
            <a:r>
              <a:rPr lang="en-US" sz="3503" b="0" i="0" spc="0" baseline="0" dirty="0">
                <a:latin typeface="CIDFont+F1"/>
              </a:rPr>
              <a:t>e</a:t>
            </a:r>
            <a:r>
              <a:rPr lang="en-US" sz="3503" b="0" i="0" spc="-29" baseline="0" dirty="0">
                <a:latin typeface="CIDFont+F1"/>
              </a:rPr>
              <a:t>r</a:t>
            </a:r>
            <a:r>
              <a:rPr lang="en-US" sz="3503" b="0" i="0" spc="0" baseline="0" dirty="0">
                <a:latin typeface="CIDFont+F1"/>
              </a:rPr>
              <a:t>g</a:t>
            </a:r>
            <a:r>
              <a:rPr lang="en-US" sz="3503" b="0" i="0" spc="-32" baseline="0" dirty="0">
                <a:latin typeface="CIDFont+F1"/>
              </a:rPr>
              <a:t>i</a:t>
            </a:r>
            <a:r>
              <a:rPr lang="en-US" sz="3503" b="0" i="0" spc="0" baseline="0" dirty="0">
                <a:latin typeface="CIDFont+F1"/>
              </a:rPr>
              <a:t>e </a:t>
            </a:r>
          </a:p>
        </p:txBody>
      </p:sp>
      <p:sp>
        <p:nvSpPr>
          <p:cNvPr id="203" name="Rectangle 203"/>
          <p:cNvSpPr/>
          <p:nvPr/>
        </p:nvSpPr>
        <p:spPr>
          <a:xfrm>
            <a:off x="1633686" y="5795513"/>
            <a:ext cx="7418944" cy="508697"/>
          </a:xfrm>
          <a:prstGeom prst="rect">
            <a:avLst/>
          </a:prstGeom>
        </p:spPr>
        <p:txBody>
          <a:bodyPr wrap="none" lIns="0" tIns="0" rIns="0" bIns="0">
            <a:spAutoFit/>
          </a:bodyPr>
          <a:lstStyle/>
          <a:p>
            <a:pPr marL="0"/>
            <a:r>
              <a:rPr lang="en-US" sz="1751" b="1" i="0" spc="-11" baseline="0" dirty="0">
                <a:latin typeface="CIDFont+F6"/>
              </a:rPr>
              <a:t>E</a:t>
            </a:r>
            <a:r>
              <a:rPr lang="en-US" sz="1751" b="1" i="0" spc="0" baseline="0" dirty="0">
                <a:latin typeface="CIDFont+F6"/>
              </a:rPr>
              <a:t>n cas</a:t>
            </a:r>
            <a:r>
              <a:rPr lang="en-US" sz="1751" b="1" i="0" spc="-18" baseline="0" dirty="0">
                <a:latin typeface="CIDFont+F6"/>
              </a:rPr>
              <a:t> </a:t>
            </a:r>
            <a:r>
              <a:rPr lang="en-US" sz="1751" b="1" i="0" spc="0" baseline="0" dirty="0">
                <a:latin typeface="CIDFont+F6"/>
              </a:rPr>
              <a:t>de </a:t>
            </a:r>
            <a:r>
              <a:rPr lang="en-US" sz="1751" b="1" i="0" spc="-11" baseline="0" dirty="0">
                <a:latin typeface="CIDFont+F6"/>
              </a:rPr>
              <a:t>d</a:t>
            </a:r>
            <a:r>
              <a:rPr lang="en-US" sz="1751" b="1" i="0" spc="0" baseline="0" dirty="0">
                <a:latin typeface="CIDFont+F6"/>
              </a:rPr>
              <a:t>éfa</a:t>
            </a:r>
            <a:r>
              <a:rPr lang="en-US" sz="1751" b="1" i="0" spc="-11" baseline="0" dirty="0">
                <a:latin typeface="CIDFont+F6"/>
              </a:rPr>
              <a:t>u</a:t>
            </a:r>
            <a:r>
              <a:rPr lang="en-US" sz="1751" b="1" i="0" spc="0" baseline="0" dirty="0">
                <a:latin typeface="CIDFont+F6"/>
              </a:rPr>
              <a:t>t su</a:t>
            </a:r>
            <a:r>
              <a:rPr lang="en-US" sz="1751" b="1" i="0" spc="-41" baseline="0" dirty="0">
                <a:latin typeface="CIDFont+F6"/>
              </a:rPr>
              <a:t>r</a:t>
            </a:r>
            <a:r>
              <a:rPr lang="en-US" sz="1751" b="1" i="0" spc="0" baseline="0" dirty="0">
                <a:latin typeface="CIDFont+F6"/>
              </a:rPr>
              <a:t> u</a:t>
            </a:r>
            <a:r>
              <a:rPr lang="en-US" sz="1751" b="1" i="0" spc="-11" baseline="0" dirty="0">
                <a:latin typeface="CIDFont+F6"/>
              </a:rPr>
              <a:t>n</a:t>
            </a:r>
            <a:r>
              <a:rPr lang="en-US" sz="1751" b="1" i="0" spc="0" baseline="0" dirty="0">
                <a:latin typeface="CIDFont+F6"/>
              </a:rPr>
              <a:t> t</a:t>
            </a:r>
            <a:r>
              <a:rPr lang="en-US" sz="1751" b="1" i="0" spc="-23" baseline="0" dirty="0">
                <a:latin typeface="CIDFont+F6"/>
              </a:rPr>
              <a:t>r</a:t>
            </a:r>
            <a:r>
              <a:rPr lang="en-US" sz="1751" b="1" i="0" spc="0" baseline="0" dirty="0">
                <a:latin typeface="CIDFont+F6"/>
              </a:rPr>
              <a:t>o</a:t>
            </a:r>
            <a:r>
              <a:rPr lang="en-US" sz="1751" b="1" i="0" spc="-11" baseline="0" dirty="0">
                <a:latin typeface="CIDFont+F6"/>
              </a:rPr>
              <a:t>n</a:t>
            </a:r>
            <a:r>
              <a:rPr lang="en-US" sz="1751" b="1" i="0" spc="0" baseline="0" dirty="0">
                <a:latin typeface="CIDFont+F6"/>
              </a:rPr>
              <a:t>ço</a:t>
            </a:r>
            <a:r>
              <a:rPr lang="en-US" sz="1751" b="1" i="0" spc="-11" baseline="0" dirty="0">
                <a:latin typeface="CIDFont+F6"/>
              </a:rPr>
              <a:t>n</a:t>
            </a:r>
            <a:r>
              <a:rPr lang="en-US" sz="1751" b="1" i="0" spc="0" baseline="0" dirty="0">
                <a:latin typeface="CIDFont+F6"/>
              </a:rPr>
              <a:t> </a:t>
            </a:r>
            <a:r>
              <a:rPr lang="en-US" sz="1751" b="1" i="0" spc="-11" baseline="0" dirty="0">
                <a:latin typeface="CIDFont+F6"/>
              </a:rPr>
              <a:t>d</a:t>
            </a:r>
            <a:r>
              <a:rPr lang="en-US" sz="1751" b="1" i="0" spc="0" baseline="0" dirty="0">
                <a:latin typeface="CIDFont+F6"/>
              </a:rPr>
              <a:t>e câ</a:t>
            </a:r>
            <a:r>
              <a:rPr lang="en-US" sz="1751" b="1" i="0" spc="-11" baseline="0" dirty="0">
                <a:latin typeface="CIDFont+F6"/>
              </a:rPr>
              <a:t>b</a:t>
            </a:r>
            <a:r>
              <a:rPr lang="en-US" sz="1751" b="1" i="0" spc="0" baseline="0" dirty="0">
                <a:latin typeface="CIDFont+F6"/>
              </a:rPr>
              <a:t>le o</a:t>
            </a:r>
            <a:r>
              <a:rPr lang="en-US" sz="1751" b="1" i="0" spc="-11" baseline="0" dirty="0">
                <a:latin typeface="CIDFont+F6"/>
              </a:rPr>
              <a:t>u</a:t>
            </a:r>
            <a:r>
              <a:rPr lang="en-US" sz="1751" b="1" i="0" spc="0" baseline="0" dirty="0">
                <a:latin typeface="CIDFont+F6"/>
              </a:rPr>
              <a:t> da</a:t>
            </a:r>
            <a:r>
              <a:rPr lang="en-US" sz="1751" b="1" i="0" spc="-11" baseline="0" dirty="0">
                <a:latin typeface="CIDFont+F6"/>
              </a:rPr>
              <a:t>n</a:t>
            </a:r>
            <a:r>
              <a:rPr lang="en-US" sz="1751" b="1" i="0" spc="0" baseline="0" dirty="0">
                <a:latin typeface="CIDFont+F6"/>
              </a:rPr>
              <a:t>s </a:t>
            </a:r>
            <a:r>
              <a:rPr lang="en-US" sz="1751" b="1" i="0" spc="-11" baseline="0" dirty="0">
                <a:latin typeface="CIDFont+F6"/>
              </a:rPr>
              <a:t>u</a:t>
            </a:r>
            <a:r>
              <a:rPr lang="en-US" sz="1751" b="1" i="0" spc="0" baseline="0" dirty="0">
                <a:latin typeface="CIDFont+F6"/>
              </a:rPr>
              <a:t>n poste, les</a:t>
            </a:r>
            <a:r>
              <a:rPr lang="en-US" sz="1751" b="1" i="0" spc="-18" baseline="0" dirty="0">
                <a:latin typeface="CIDFont+F6"/>
              </a:rPr>
              <a:t> </a:t>
            </a:r>
            <a:r>
              <a:rPr lang="en-US" sz="1751" b="1" i="0" spc="-11" baseline="0" dirty="0">
                <a:latin typeface="CIDFont+F6"/>
              </a:rPr>
              <a:t>u</a:t>
            </a:r>
            <a:r>
              <a:rPr lang="en-US" sz="1751" b="1" i="0" spc="0" baseline="0" dirty="0">
                <a:latin typeface="CIDFont+F6"/>
              </a:rPr>
              <a:t>tilisateurs</a:t>
            </a:r>
            <a:r>
              <a:rPr lang="en-US" sz="1751" b="1" i="0" spc="-36" baseline="0" dirty="0">
                <a:latin typeface="CIDFont+F6"/>
              </a:rPr>
              <a:t> </a:t>
            </a:r>
            <a:r>
              <a:rPr lang="en-US" sz="1751" b="1" i="0" spc="0" baseline="0" dirty="0">
                <a:latin typeface="CIDFont+F6"/>
              </a:rPr>
              <a:t>so</a:t>
            </a:r>
            <a:r>
              <a:rPr lang="en-US" sz="1751" b="1" i="0" spc="-11" baseline="0" dirty="0">
                <a:latin typeface="CIDFont+F6"/>
              </a:rPr>
              <a:t>nt</a:t>
            </a:r>
          </a:p>
          <a:p>
            <a:pPr marL="1464635">
              <a:lnSpc>
                <a:spcPts val="2099"/>
              </a:lnSpc>
            </a:pPr>
            <a:r>
              <a:rPr lang="en-US" sz="1751" b="1" i="0" spc="-11" baseline="0" dirty="0">
                <a:latin typeface="CIDFont+F6"/>
              </a:rPr>
              <a:t>p</a:t>
            </a:r>
            <a:r>
              <a:rPr lang="en-US" sz="1751" b="1" i="0" spc="0" baseline="0" dirty="0">
                <a:latin typeface="CIDFont+F6"/>
              </a:rPr>
              <a:t>rivés</a:t>
            </a:r>
            <a:r>
              <a:rPr lang="en-US" sz="1751" b="1" i="0" spc="-18" baseline="0" dirty="0">
                <a:latin typeface="CIDFont+F6"/>
              </a:rPr>
              <a:t> </a:t>
            </a:r>
            <a:r>
              <a:rPr lang="en-US" sz="1751" b="1" i="0" spc="-11" baseline="0" dirty="0">
                <a:latin typeface="CIDFont+F6"/>
              </a:rPr>
              <a:t>d</a:t>
            </a:r>
            <a:r>
              <a:rPr lang="en-US" sz="1751" b="1" i="0" spc="0" baseline="0" dirty="0">
                <a:latin typeface="CIDFont+F6"/>
              </a:rPr>
              <a:t>'alimentat</a:t>
            </a:r>
            <a:r>
              <a:rPr lang="en-US" sz="1751" b="1" i="0" spc="-13" baseline="0" dirty="0">
                <a:latin typeface="CIDFont+F6"/>
              </a:rPr>
              <a:t>i</a:t>
            </a:r>
            <a:r>
              <a:rPr lang="en-US" sz="1751" b="1" i="0" spc="0" baseline="0" dirty="0">
                <a:latin typeface="CIDFont+F6"/>
              </a:rPr>
              <a:t>on</a:t>
            </a:r>
            <a:r>
              <a:rPr lang="en-US" sz="1751" b="1" i="0" spc="-36" baseline="0" dirty="0">
                <a:latin typeface="CIDFont+F6"/>
              </a:rPr>
              <a:t> </a:t>
            </a:r>
            <a:r>
              <a:rPr lang="en-US" sz="1751" b="1" i="0" spc="0" baseline="0" dirty="0">
                <a:latin typeface="CIDFont+F6"/>
              </a:rPr>
              <a:t>le</a:t>
            </a:r>
            <a:r>
              <a:rPr lang="en-US" sz="1751" b="1" i="0" spc="-18" baseline="0" dirty="0">
                <a:latin typeface="CIDFont+F6"/>
              </a:rPr>
              <a:t> </a:t>
            </a:r>
            <a:r>
              <a:rPr lang="en-US" sz="1751" b="1" i="0" spc="0" baseline="0" dirty="0">
                <a:latin typeface="CIDFont+F6"/>
              </a:rPr>
              <a:t>temps</a:t>
            </a:r>
            <a:r>
              <a:rPr lang="en-US" sz="1751" b="1" i="0" spc="-18" baseline="0" dirty="0">
                <a:latin typeface="CIDFont+F6"/>
              </a:rPr>
              <a:t> </a:t>
            </a:r>
            <a:r>
              <a:rPr lang="en-US" sz="1751" b="1" i="0" spc="-11" baseline="0" dirty="0">
                <a:latin typeface="CIDFont+F6"/>
              </a:rPr>
              <a:t>d</a:t>
            </a:r>
            <a:r>
              <a:rPr lang="en-US" sz="1751" b="1" i="0" spc="0" baseline="0" dirty="0">
                <a:latin typeface="CIDFont+F6"/>
              </a:rPr>
              <a:t>e la ré</a:t>
            </a:r>
            <a:r>
              <a:rPr lang="en-US" sz="1751" b="1" i="0" spc="-11" baseline="0" dirty="0">
                <a:latin typeface="CIDFont+F6"/>
              </a:rPr>
              <a:t>p</a:t>
            </a:r>
            <a:r>
              <a:rPr lang="en-US" sz="1751" b="1" i="0" spc="0" baseline="0" dirty="0">
                <a:latin typeface="CIDFont+F6"/>
              </a:rPr>
              <a:t>aratio</a:t>
            </a:r>
            <a:r>
              <a:rPr lang="en-US" sz="1751" b="1" i="0" spc="-11" baseline="0" dirty="0">
                <a:latin typeface="CIDFont+F6"/>
              </a:rPr>
              <a:t>n.</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 name="Freeform 205"/>
          <p:cNvSpPr/>
          <p:nvPr/>
        </p:nvSpPr>
        <p:spPr>
          <a:xfrm flipV="1">
            <a:off x="0" y="772668"/>
            <a:ext cx="10692384" cy="6013703"/>
          </a:xfrm>
          <a:custGeom>
            <a:avLst/>
            <a:gdLst/>
            <a:ahLst/>
            <a:cxnLst/>
            <a:rect l="0" t="0" r="0" b="0"/>
            <a:pathLst>
              <a:path w="14256512" h="8018271">
                <a:moveTo>
                  <a:pt x="0" y="8018271"/>
                </a:moveTo>
                <a:lnTo>
                  <a:pt x="14256512" y="8018271"/>
                </a:lnTo>
                <a:lnTo>
                  <a:pt x="14256512" y="0"/>
                </a:lnTo>
                <a:lnTo>
                  <a:pt x="0" y="0"/>
                </a:lnTo>
                <a:close/>
                <a:moveTo>
                  <a:pt x="1030224" y="9048495"/>
                </a:moveTo>
              </a:path>
            </a:pathLst>
          </a:custGeom>
          <a:solidFill>
            <a:srgbClr val="FFFFFF">
              <a:alpha val="10000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206" name="Freeform 206"/>
          <p:cNvSpPr/>
          <p:nvPr/>
        </p:nvSpPr>
        <p:spPr>
          <a:xfrm flipV="1">
            <a:off x="0" y="772668"/>
            <a:ext cx="10692384" cy="812291"/>
          </a:xfrm>
          <a:custGeom>
            <a:avLst/>
            <a:gdLst/>
            <a:ahLst/>
            <a:cxnLst/>
            <a:rect l="0" t="0" r="0" b="0"/>
            <a:pathLst>
              <a:path w="14256512" h="1083055">
                <a:moveTo>
                  <a:pt x="0" y="1083055"/>
                </a:moveTo>
                <a:lnTo>
                  <a:pt x="14256512" y="1083055"/>
                </a:lnTo>
                <a:lnTo>
                  <a:pt x="14256512" y="0"/>
                </a:lnTo>
                <a:lnTo>
                  <a:pt x="0" y="0"/>
                </a:lnTo>
                <a:close/>
                <a:moveTo>
                  <a:pt x="1030224" y="2113279"/>
                </a:moveTo>
              </a:path>
            </a:pathLst>
          </a:custGeom>
          <a:solidFill>
            <a:srgbClr val="FFC000">
              <a:alpha val="100000"/>
            </a:srgbClr>
          </a:solidFill>
          <a:ln w="9525">
            <a:noFill/>
          </a:ln>
        </p:spPr>
        <p:style>
          <a:lnRef idx="2">
            <a:schemeClr val="accent1">
              <a:shade val="50000"/>
            </a:schemeClr>
          </a:lnRef>
          <a:fillRef idx="1">
            <a:schemeClr val="accent1"/>
          </a:fillRef>
          <a:effectRef idx="0">
            <a:schemeClr val="accent1"/>
          </a:effectRef>
          <a:fontRef idx="minor">
            <a:schemeClr val="lt1"/>
          </a:fontRef>
        </p:style>
      </p:sp>
      <p:pic>
        <p:nvPicPr>
          <p:cNvPr id="207" name="Picture 207"/>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a:xfrm>
            <a:off x="640079" y="2322576"/>
            <a:ext cx="9393935" cy="3108960"/>
          </a:xfrm>
          <a:prstGeom prst="rect">
            <a:avLst/>
          </a:prstGeom>
          <a:noFill/>
          <a:extLst/>
        </p:spPr>
      </p:pic>
      <p:sp>
        <p:nvSpPr>
          <p:cNvPr id="208" name="Rectangle 208"/>
          <p:cNvSpPr/>
          <p:nvPr/>
        </p:nvSpPr>
        <p:spPr>
          <a:xfrm>
            <a:off x="7469133" y="6503076"/>
            <a:ext cx="3183678" cy="230537"/>
          </a:xfrm>
          <a:prstGeom prst="rect">
            <a:avLst/>
          </a:prstGeom>
        </p:spPr>
        <p:txBody>
          <a:bodyPr wrap="none" lIns="0" tIns="0" rIns="0" bIns="0">
            <a:spAutoFit/>
          </a:bodyPr>
          <a:lstStyle/>
          <a:p>
            <a:pPr marL="0"/>
            <a:r>
              <a:rPr lang="en-US" sz="1583" b="0" i="0" spc="0" baseline="0" dirty="0">
                <a:latin typeface="CIDFont+F1"/>
              </a:rPr>
              <a:t>P</a:t>
            </a:r>
            <a:r>
              <a:rPr lang="en-US" sz="1583" b="0" i="0" spc="-29" baseline="0" dirty="0">
                <a:latin typeface="CIDFont+F1"/>
              </a:rPr>
              <a:t>r</a:t>
            </a:r>
            <a:r>
              <a:rPr lang="en-US" sz="1583" b="0" i="0" spc="0" baseline="0" dirty="0">
                <a:latin typeface="CIDFont+F1"/>
              </a:rPr>
              <a:t>esen</a:t>
            </a:r>
            <a:r>
              <a:rPr lang="en-US" sz="1583" b="0" i="0" spc="-23" baseline="0" dirty="0">
                <a:latin typeface="CIDFont+F1"/>
              </a:rPr>
              <a:t>t</a:t>
            </a:r>
            <a:r>
              <a:rPr lang="en-US" sz="1583" b="0" i="0" spc="0" baseline="0" dirty="0">
                <a:latin typeface="CIDFont+F1"/>
              </a:rPr>
              <a:t>er</a:t>
            </a:r>
            <a:r>
              <a:rPr lang="en-US" sz="1583" b="0" i="0" spc="-26" baseline="0" dirty="0">
                <a:latin typeface="CIDFont+F1"/>
              </a:rPr>
              <a:t> </a:t>
            </a:r>
            <a:r>
              <a:rPr lang="en-US" sz="1583" b="0" i="0" spc="0" baseline="0" dirty="0">
                <a:latin typeface="CIDFont+F1"/>
              </a:rPr>
              <a:t>pa</a:t>
            </a:r>
            <a:r>
              <a:rPr lang="en-US" sz="1583" b="0" i="0" spc="-13" baseline="0" dirty="0">
                <a:latin typeface="CIDFont+F1"/>
              </a:rPr>
              <a:t>r</a:t>
            </a:r>
            <a:r>
              <a:rPr lang="en-US" sz="1583" b="0" i="0" spc="0" baseline="0" dirty="0">
                <a:latin typeface="CIDFont+F1"/>
              </a:rPr>
              <a:t> </a:t>
            </a:r>
            <a:r>
              <a:rPr lang="en-US" sz="1583" b="0" i="0" spc="-15" baseline="0" dirty="0">
                <a:latin typeface="CIDFont+F1"/>
              </a:rPr>
              <a:t>Ka</a:t>
            </a:r>
            <a:r>
              <a:rPr lang="en-US" sz="1583" b="0" i="0" spc="0" baseline="0" dirty="0">
                <a:latin typeface="CIDFont+F1"/>
              </a:rPr>
              <a:t>mb</a:t>
            </a:r>
            <a:r>
              <a:rPr lang="en-US" sz="1583" b="0" i="0" spc="-23" baseline="0" dirty="0">
                <a:latin typeface="CIDFont+F1"/>
              </a:rPr>
              <a:t>w</a:t>
            </a:r>
            <a:r>
              <a:rPr lang="en-US" sz="1583" b="0" i="0" spc="0" baseline="0" dirty="0">
                <a:latin typeface="CIDFont+F1"/>
              </a:rPr>
              <a:t>ole </a:t>
            </a:r>
            <a:r>
              <a:rPr lang="en-US" sz="1583" b="0" i="0" spc="-154" baseline="0" dirty="0">
                <a:latin typeface="CIDFont+F1"/>
              </a:rPr>
              <a:t>T</a:t>
            </a:r>
            <a:r>
              <a:rPr lang="en-US" sz="1583" b="0" i="0" spc="0" baseline="0" dirty="0">
                <a:latin typeface="CIDFont+F1"/>
              </a:rPr>
              <a:t>ou</a:t>
            </a:r>
            <a:r>
              <a:rPr lang="en-US" sz="1583" b="0" i="0" spc="-13" baseline="0" dirty="0">
                <a:latin typeface="CIDFont+F1"/>
              </a:rPr>
              <a:t>r</a:t>
            </a:r>
            <a:r>
              <a:rPr lang="en-US" sz="1583" b="0" i="0" spc="0" baseline="0" dirty="0">
                <a:latin typeface="CIDFont+F1"/>
              </a:rPr>
              <a:t>o G</a:t>
            </a:r>
            <a:r>
              <a:rPr lang="en-US" sz="1583" b="0" i="0" spc="-15" baseline="0" dirty="0">
                <a:latin typeface="CIDFont+F1"/>
              </a:rPr>
              <a:t>a</a:t>
            </a:r>
            <a:r>
              <a:rPr lang="en-US" sz="1583" b="0" i="0" spc="0" baseline="0" dirty="0">
                <a:latin typeface="CIDFont+F1"/>
              </a:rPr>
              <a:t>ston </a:t>
            </a:r>
          </a:p>
        </p:txBody>
      </p:sp>
      <p:sp>
        <p:nvSpPr>
          <p:cNvPr id="209" name="Rectangle 209"/>
          <p:cNvSpPr/>
          <p:nvPr/>
        </p:nvSpPr>
        <p:spPr>
          <a:xfrm>
            <a:off x="3389271" y="910844"/>
            <a:ext cx="4007738" cy="509978"/>
          </a:xfrm>
          <a:prstGeom prst="rect">
            <a:avLst/>
          </a:prstGeom>
        </p:spPr>
        <p:txBody>
          <a:bodyPr wrap="none" lIns="0" tIns="0" rIns="0" bIns="0">
            <a:spAutoFit/>
          </a:bodyPr>
          <a:lstStyle/>
          <a:p>
            <a:pPr marL="0"/>
            <a:r>
              <a:rPr lang="en-US" sz="3503" b="0" i="0" spc="0" baseline="0" dirty="0">
                <a:latin typeface="CIDFont+F1"/>
              </a:rPr>
              <a:t>Di</a:t>
            </a:r>
            <a:r>
              <a:rPr lang="en-US" sz="3503" b="0" i="0" spc="-39" baseline="0" dirty="0">
                <a:latin typeface="CIDFont+F1"/>
              </a:rPr>
              <a:t>s</a:t>
            </a:r>
            <a:r>
              <a:rPr lang="en-US" sz="3503" b="0" i="0" spc="-15" baseline="0" dirty="0">
                <a:latin typeface="CIDFont+F1"/>
              </a:rPr>
              <a:t>t</a:t>
            </a:r>
            <a:r>
              <a:rPr lang="en-US" sz="3503" b="0" i="0" spc="0" baseline="0" dirty="0">
                <a:latin typeface="CIDFont+F1"/>
              </a:rPr>
              <a:t>ri</a:t>
            </a:r>
            <a:r>
              <a:rPr lang="en-US" sz="3503" b="0" i="0" spc="-18" baseline="0" dirty="0">
                <a:latin typeface="CIDFont+F1"/>
              </a:rPr>
              <a:t>b</a:t>
            </a:r>
            <a:r>
              <a:rPr lang="en-US" sz="3503" b="0" i="0" spc="0" baseline="0" dirty="0">
                <a:latin typeface="CIDFont+F1"/>
              </a:rPr>
              <a:t>u</a:t>
            </a:r>
            <a:r>
              <a:rPr lang="en-US" sz="3503" b="0" i="0" spc="-15" baseline="0" dirty="0">
                <a:latin typeface="CIDFont+F1"/>
              </a:rPr>
              <a:t>t</a:t>
            </a:r>
            <a:r>
              <a:rPr lang="en-US" sz="3503" b="0" i="0" spc="0" baseline="0" dirty="0">
                <a:latin typeface="CIDFont+F1"/>
              </a:rPr>
              <a:t>ion</a:t>
            </a:r>
            <a:r>
              <a:rPr lang="en-US" sz="3503" b="0" i="0" spc="-22" baseline="0" dirty="0">
                <a:latin typeface="CIDFont+F1"/>
              </a:rPr>
              <a:t> </a:t>
            </a:r>
            <a:r>
              <a:rPr lang="en-US" sz="3503" b="0" i="0" spc="0" baseline="0" dirty="0">
                <a:latin typeface="CIDFont+F1"/>
              </a:rPr>
              <a:t>d</a:t>
            </a:r>
            <a:r>
              <a:rPr lang="en-US" sz="3503" b="0" i="0" spc="-277" baseline="0" dirty="0">
                <a:latin typeface="CIDFont+F1"/>
              </a:rPr>
              <a:t>’</a:t>
            </a:r>
            <a:r>
              <a:rPr lang="en-US" sz="3503" b="0" i="0" spc="0" baseline="0" dirty="0">
                <a:latin typeface="CIDFont+F1"/>
              </a:rPr>
              <a:t>é</a:t>
            </a:r>
            <a:r>
              <a:rPr lang="en-US" sz="3503" b="0" i="0" spc="-18" baseline="0" dirty="0">
                <a:latin typeface="CIDFont+F1"/>
              </a:rPr>
              <a:t>n</a:t>
            </a:r>
            <a:r>
              <a:rPr lang="en-US" sz="3503" b="0" i="0" spc="0" baseline="0" dirty="0">
                <a:latin typeface="CIDFont+F1"/>
              </a:rPr>
              <a:t>e</a:t>
            </a:r>
            <a:r>
              <a:rPr lang="en-US" sz="3503" b="0" i="0" spc="-29" baseline="0" dirty="0">
                <a:latin typeface="CIDFont+F1"/>
              </a:rPr>
              <a:t>r</a:t>
            </a:r>
            <a:r>
              <a:rPr lang="en-US" sz="3503" b="0" i="0" spc="0" baseline="0" dirty="0">
                <a:latin typeface="CIDFont+F1"/>
              </a:rPr>
              <a:t>g</a:t>
            </a:r>
            <a:r>
              <a:rPr lang="en-US" sz="3503" b="0" i="0" spc="-32" baseline="0" dirty="0">
                <a:latin typeface="CIDFont+F1"/>
              </a:rPr>
              <a:t>i</a:t>
            </a:r>
            <a:r>
              <a:rPr lang="en-US" sz="3503" b="0" i="0" spc="0" baseline="0" dirty="0">
                <a:latin typeface="CIDFont+F1"/>
              </a:rPr>
              <a:t>e </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 name="Freeform 210"/>
          <p:cNvSpPr/>
          <p:nvPr/>
        </p:nvSpPr>
        <p:spPr>
          <a:xfrm flipV="1">
            <a:off x="0" y="772668"/>
            <a:ext cx="10692384" cy="6013703"/>
          </a:xfrm>
          <a:custGeom>
            <a:avLst/>
            <a:gdLst/>
            <a:ahLst/>
            <a:cxnLst/>
            <a:rect l="0" t="0" r="0" b="0"/>
            <a:pathLst>
              <a:path w="14256512" h="8018271">
                <a:moveTo>
                  <a:pt x="0" y="8018271"/>
                </a:moveTo>
                <a:lnTo>
                  <a:pt x="14256512" y="8018271"/>
                </a:lnTo>
                <a:lnTo>
                  <a:pt x="14256512" y="0"/>
                </a:lnTo>
                <a:lnTo>
                  <a:pt x="0" y="0"/>
                </a:lnTo>
                <a:close/>
                <a:moveTo>
                  <a:pt x="1030224" y="9048495"/>
                </a:moveTo>
              </a:path>
            </a:pathLst>
          </a:custGeom>
          <a:solidFill>
            <a:srgbClr val="FFFFFF">
              <a:alpha val="10000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211" name="Freeform 211"/>
          <p:cNvSpPr/>
          <p:nvPr/>
        </p:nvSpPr>
        <p:spPr>
          <a:xfrm flipV="1">
            <a:off x="0" y="772668"/>
            <a:ext cx="10692384" cy="812291"/>
          </a:xfrm>
          <a:custGeom>
            <a:avLst/>
            <a:gdLst/>
            <a:ahLst/>
            <a:cxnLst/>
            <a:rect l="0" t="0" r="0" b="0"/>
            <a:pathLst>
              <a:path w="14256512" h="1083055">
                <a:moveTo>
                  <a:pt x="0" y="1083055"/>
                </a:moveTo>
                <a:lnTo>
                  <a:pt x="14256512" y="1083055"/>
                </a:lnTo>
                <a:lnTo>
                  <a:pt x="14256512" y="0"/>
                </a:lnTo>
                <a:lnTo>
                  <a:pt x="0" y="0"/>
                </a:lnTo>
                <a:close/>
                <a:moveTo>
                  <a:pt x="1030224" y="2113279"/>
                </a:moveTo>
              </a:path>
            </a:pathLst>
          </a:custGeom>
          <a:solidFill>
            <a:srgbClr val="FFC000">
              <a:alpha val="10000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212" name="Freeform 212"/>
          <p:cNvSpPr/>
          <p:nvPr/>
        </p:nvSpPr>
        <p:spPr>
          <a:xfrm flipV="1">
            <a:off x="1139952" y="2645664"/>
            <a:ext cx="6109716" cy="19811"/>
          </a:xfrm>
          <a:custGeom>
            <a:avLst/>
            <a:gdLst/>
            <a:ahLst/>
            <a:cxnLst/>
            <a:rect l="0" t="0" r="0" b="0"/>
            <a:pathLst>
              <a:path w="8146288" h="26415">
                <a:moveTo>
                  <a:pt x="0" y="26415"/>
                </a:moveTo>
                <a:lnTo>
                  <a:pt x="2716783" y="26415"/>
                </a:lnTo>
                <a:lnTo>
                  <a:pt x="5431535" y="26415"/>
                </a:lnTo>
                <a:lnTo>
                  <a:pt x="8146288" y="26415"/>
                </a:lnTo>
                <a:lnTo>
                  <a:pt x="8146288" y="0"/>
                </a:lnTo>
                <a:lnTo>
                  <a:pt x="5431535" y="0"/>
                </a:lnTo>
                <a:lnTo>
                  <a:pt x="2716783" y="0"/>
                </a:lnTo>
                <a:lnTo>
                  <a:pt x="0" y="0"/>
                </a:lnTo>
                <a:close/>
                <a:moveTo>
                  <a:pt x="0" y="26415"/>
                </a:moveTo>
              </a:path>
            </a:pathLst>
          </a:custGeom>
          <a:solidFill>
            <a:srgbClr val="000000">
              <a:alpha val="10000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213" name="Rectangle 213"/>
          <p:cNvSpPr/>
          <p:nvPr/>
        </p:nvSpPr>
        <p:spPr>
          <a:xfrm>
            <a:off x="7469133" y="6503076"/>
            <a:ext cx="3183678" cy="230537"/>
          </a:xfrm>
          <a:prstGeom prst="rect">
            <a:avLst/>
          </a:prstGeom>
        </p:spPr>
        <p:txBody>
          <a:bodyPr wrap="none" lIns="0" tIns="0" rIns="0" bIns="0">
            <a:spAutoFit/>
          </a:bodyPr>
          <a:lstStyle/>
          <a:p>
            <a:pPr marL="0"/>
            <a:r>
              <a:rPr lang="en-US" sz="1583" b="0" i="0" spc="0" baseline="0" dirty="0">
                <a:latin typeface="CIDFont+F1"/>
              </a:rPr>
              <a:t>P</a:t>
            </a:r>
            <a:r>
              <a:rPr lang="en-US" sz="1583" b="0" i="0" spc="-29" baseline="0" dirty="0">
                <a:latin typeface="CIDFont+F1"/>
              </a:rPr>
              <a:t>r</a:t>
            </a:r>
            <a:r>
              <a:rPr lang="en-US" sz="1583" b="0" i="0" spc="0" baseline="0" dirty="0">
                <a:latin typeface="CIDFont+F1"/>
              </a:rPr>
              <a:t>esen</a:t>
            </a:r>
            <a:r>
              <a:rPr lang="en-US" sz="1583" b="0" i="0" spc="-23" baseline="0" dirty="0">
                <a:latin typeface="CIDFont+F1"/>
              </a:rPr>
              <a:t>t</a:t>
            </a:r>
            <a:r>
              <a:rPr lang="en-US" sz="1583" b="0" i="0" spc="0" baseline="0" dirty="0">
                <a:latin typeface="CIDFont+F1"/>
              </a:rPr>
              <a:t>er</a:t>
            </a:r>
            <a:r>
              <a:rPr lang="en-US" sz="1583" b="0" i="0" spc="-26" baseline="0" dirty="0">
                <a:latin typeface="CIDFont+F1"/>
              </a:rPr>
              <a:t> </a:t>
            </a:r>
            <a:r>
              <a:rPr lang="en-US" sz="1583" b="0" i="0" spc="0" baseline="0" dirty="0">
                <a:latin typeface="CIDFont+F1"/>
              </a:rPr>
              <a:t>pa</a:t>
            </a:r>
            <a:r>
              <a:rPr lang="en-US" sz="1583" b="0" i="0" spc="-13" baseline="0" dirty="0">
                <a:latin typeface="CIDFont+F1"/>
              </a:rPr>
              <a:t>r</a:t>
            </a:r>
            <a:r>
              <a:rPr lang="en-US" sz="1583" b="0" i="0" spc="0" baseline="0" dirty="0">
                <a:latin typeface="CIDFont+F1"/>
              </a:rPr>
              <a:t> </a:t>
            </a:r>
            <a:r>
              <a:rPr lang="en-US" sz="1583" b="0" i="0" spc="-15" baseline="0" dirty="0">
                <a:latin typeface="CIDFont+F1"/>
              </a:rPr>
              <a:t>Ka</a:t>
            </a:r>
            <a:r>
              <a:rPr lang="en-US" sz="1583" b="0" i="0" spc="0" baseline="0" dirty="0">
                <a:latin typeface="CIDFont+F1"/>
              </a:rPr>
              <a:t>mb</a:t>
            </a:r>
            <a:r>
              <a:rPr lang="en-US" sz="1583" b="0" i="0" spc="-23" baseline="0" dirty="0">
                <a:latin typeface="CIDFont+F1"/>
              </a:rPr>
              <a:t>w</a:t>
            </a:r>
            <a:r>
              <a:rPr lang="en-US" sz="1583" b="0" i="0" spc="0" baseline="0" dirty="0">
                <a:latin typeface="CIDFont+F1"/>
              </a:rPr>
              <a:t>ole </a:t>
            </a:r>
            <a:r>
              <a:rPr lang="en-US" sz="1583" b="0" i="0" spc="-154" baseline="0" dirty="0">
                <a:latin typeface="CIDFont+F1"/>
              </a:rPr>
              <a:t>T</a:t>
            </a:r>
            <a:r>
              <a:rPr lang="en-US" sz="1583" b="0" i="0" spc="0" baseline="0" dirty="0">
                <a:latin typeface="CIDFont+F1"/>
              </a:rPr>
              <a:t>ou</a:t>
            </a:r>
            <a:r>
              <a:rPr lang="en-US" sz="1583" b="0" i="0" spc="-13" baseline="0" dirty="0">
                <a:latin typeface="CIDFont+F1"/>
              </a:rPr>
              <a:t>r</a:t>
            </a:r>
            <a:r>
              <a:rPr lang="en-US" sz="1583" b="0" i="0" spc="0" baseline="0" dirty="0">
                <a:latin typeface="CIDFont+F1"/>
              </a:rPr>
              <a:t>o G</a:t>
            </a:r>
            <a:r>
              <a:rPr lang="en-US" sz="1583" b="0" i="0" spc="-15" baseline="0" dirty="0">
                <a:latin typeface="CIDFont+F1"/>
              </a:rPr>
              <a:t>a</a:t>
            </a:r>
            <a:r>
              <a:rPr lang="en-US" sz="1583" b="0" i="0" spc="0" baseline="0" dirty="0">
                <a:latin typeface="CIDFont+F1"/>
              </a:rPr>
              <a:t>ston </a:t>
            </a:r>
          </a:p>
        </p:txBody>
      </p:sp>
      <p:sp>
        <p:nvSpPr>
          <p:cNvPr id="214" name="Rectangle 214"/>
          <p:cNvSpPr/>
          <p:nvPr/>
        </p:nvSpPr>
        <p:spPr>
          <a:xfrm>
            <a:off x="3389271" y="910844"/>
            <a:ext cx="4007738" cy="509978"/>
          </a:xfrm>
          <a:prstGeom prst="rect">
            <a:avLst/>
          </a:prstGeom>
        </p:spPr>
        <p:txBody>
          <a:bodyPr wrap="none" lIns="0" tIns="0" rIns="0" bIns="0">
            <a:spAutoFit/>
          </a:bodyPr>
          <a:lstStyle/>
          <a:p>
            <a:pPr marL="0"/>
            <a:r>
              <a:rPr lang="en-US" sz="3503" b="0" i="0" spc="0" baseline="0" dirty="0">
                <a:latin typeface="CIDFont+F1"/>
              </a:rPr>
              <a:t>Di</a:t>
            </a:r>
            <a:r>
              <a:rPr lang="en-US" sz="3503" b="0" i="0" spc="-39" baseline="0" dirty="0">
                <a:latin typeface="CIDFont+F1"/>
              </a:rPr>
              <a:t>s</a:t>
            </a:r>
            <a:r>
              <a:rPr lang="en-US" sz="3503" b="0" i="0" spc="-15" baseline="0" dirty="0">
                <a:latin typeface="CIDFont+F1"/>
              </a:rPr>
              <a:t>t</a:t>
            </a:r>
            <a:r>
              <a:rPr lang="en-US" sz="3503" b="0" i="0" spc="0" baseline="0" dirty="0">
                <a:latin typeface="CIDFont+F1"/>
              </a:rPr>
              <a:t>ri</a:t>
            </a:r>
            <a:r>
              <a:rPr lang="en-US" sz="3503" b="0" i="0" spc="-18" baseline="0" dirty="0">
                <a:latin typeface="CIDFont+F1"/>
              </a:rPr>
              <a:t>b</a:t>
            </a:r>
            <a:r>
              <a:rPr lang="en-US" sz="3503" b="0" i="0" spc="0" baseline="0" dirty="0">
                <a:latin typeface="CIDFont+F1"/>
              </a:rPr>
              <a:t>u</a:t>
            </a:r>
            <a:r>
              <a:rPr lang="en-US" sz="3503" b="0" i="0" spc="-15" baseline="0" dirty="0">
                <a:latin typeface="CIDFont+F1"/>
              </a:rPr>
              <a:t>t</a:t>
            </a:r>
            <a:r>
              <a:rPr lang="en-US" sz="3503" b="0" i="0" spc="0" baseline="0" dirty="0">
                <a:latin typeface="CIDFont+F1"/>
              </a:rPr>
              <a:t>ion</a:t>
            </a:r>
            <a:r>
              <a:rPr lang="en-US" sz="3503" b="0" i="0" spc="-22" baseline="0" dirty="0">
                <a:latin typeface="CIDFont+F1"/>
              </a:rPr>
              <a:t> </a:t>
            </a:r>
            <a:r>
              <a:rPr lang="en-US" sz="3503" b="0" i="0" spc="0" baseline="0" dirty="0">
                <a:latin typeface="CIDFont+F1"/>
              </a:rPr>
              <a:t>d</a:t>
            </a:r>
            <a:r>
              <a:rPr lang="en-US" sz="3503" b="0" i="0" spc="-277" baseline="0" dirty="0">
                <a:latin typeface="CIDFont+F1"/>
              </a:rPr>
              <a:t>’</a:t>
            </a:r>
            <a:r>
              <a:rPr lang="en-US" sz="3503" b="0" i="0" spc="0" baseline="0" dirty="0">
                <a:latin typeface="CIDFont+F1"/>
              </a:rPr>
              <a:t>é</a:t>
            </a:r>
            <a:r>
              <a:rPr lang="en-US" sz="3503" b="0" i="0" spc="-18" baseline="0" dirty="0">
                <a:latin typeface="CIDFont+F1"/>
              </a:rPr>
              <a:t>n</a:t>
            </a:r>
            <a:r>
              <a:rPr lang="en-US" sz="3503" b="0" i="0" spc="0" baseline="0" dirty="0">
                <a:latin typeface="CIDFont+F1"/>
              </a:rPr>
              <a:t>e</a:t>
            </a:r>
            <a:r>
              <a:rPr lang="en-US" sz="3503" b="0" i="0" spc="-29" baseline="0" dirty="0">
                <a:latin typeface="CIDFont+F1"/>
              </a:rPr>
              <a:t>r</a:t>
            </a:r>
            <a:r>
              <a:rPr lang="en-US" sz="3503" b="0" i="0" spc="0" baseline="0" dirty="0">
                <a:latin typeface="CIDFont+F1"/>
              </a:rPr>
              <a:t>g</a:t>
            </a:r>
            <a:r>
              <a:rPr lang="en-US" sz="3503" b="0" i="0" spc="-32" baseline="0" dirty="0">
                <a:latin typeface="CIDFont+F1"/>
              </a:rPr>
              <a:t>i</a:t>
            </a:r>
            <a:r>
              <a:rPr lang="en-US" sz="3503" b="0" i="0" spc="0" baseline="0" dirty="0">
                <a:latin typeface="CIDFont+F1"/>
              </a:rPr>
              <a:t>e </a:t>
            </a:r>
          </a:p>
        </p:txBody>
      </p:sp>
      <p:sp>
        <p:nvSpPr>
          <p:cNvPr id="215" name="Rectangle 215"/>
          <p:cNvSpPr/>
          <p:nvPr/>
        </p:nvSpPr>
        <p:spPr>
          <a:xfrm>
            <a:off x="815376" y="2336272"/>
            <a:ext cx="9138399" cy="1673792"/>
          </a:xfrm>
          <a:prstGeom prst="rect">
            <a:avLst/>
          </a:prstGeom>
        </p:spPr>
        <p:txBody>
          <a:bodyPr wrap="none" lIns="0" tIns="0" rIns="0" bIns="0">
            <a:spAutoFit/>
          </a:bodyPr>
          <a:lstStyle/>
          <a:p>
            <a:pPr marL="0"/>
            <a:r>
              <a:rPr lang="en-US" sz="2460" b="1" i="0" spc="0" baseline="0" dirty="0">
                <a:latin typeface="CIDFont+F1"/>
              </a:rPr>
              <a:t>2</a:t>
            </a:r>
            <a:r>
              <a:rPr lang="en-US" sz="2460" b="1" i="0" spc="558" baseline="0" dirty="0">
                <a:latin typeface="CIDFont+F1"/>
              </a:rPr>
              <a:t>)</a:t>
            </a:r>
            <a:r>
              <a:rPr lang="en-US" sz="2460" b="1" i="0" spc="0" baseline="0" dirty="0">
                <a:latin typeface="CIDFont+F1"/>
              </a:rPr>
              <a:t>Alime</a:t>
            </a:r>
            <a:r>
              <a:rPr lang="en-US" sz="2460" b="1" i="0" spc="-37" baseline="0" dirty="0">
                <a:latin typeface="CIDFont+F1"/>
              </a:rPr>
              <a:t>n</a:t>
            </a:r>
            <a:r>
              <a:rPr lang="en-US" sz="2460" b="1" i="0" spc="-35" baseline="0" dirty="0">
                <a:latin typeface="CIDFont+F1"/>
              </a:rPr>
              <a:t>t</a:t>
            </a:r>
            <a:r>
              <a:rPr lang="en-US" sz="2460" b="1" i="0" spc="-23" baseline="0" dirty="0">
                <a:latin typeface="CIDFont+F1"/>
              </a:rPr>
              <a:t>a</a:t>
            </a:r>
            <a:r>
              <a:rPr lang="en-US" sz="2460" b="1" i="0" spc="0" baseline="0" dirty="0">
                <a:latin typeface="CIDFont+F1"/>
              </a:rPr>
              <a:t>t</a:t>
            </a:r>
            <a:r>
              <a:rPr lang="en-US" sz="2460" b="1" i="0" spc="-23" baseline="0" dirty="0">
                <a:latin typeface="CIDFont+F1"/>
              </a:rPr>
              <a:t>i</a:t>
            </a:r>
            <a:r>
              <a:rPr lang="en-US" sz="2460" b="1" i="0" spc="0" baseline="0" dirty="0">
                <a:latin typeface="CIDFont+F1"/>
              </a:rPr>
              <a:t>o</a:t>
            </a:r>
            <a:r>
              <a:rPr lang="en-US" sz="2460" b="1" i="0" spc="528" baseline="0" dirty="0">
                <a:latin typeface="CIDFont+F1"/>
              </a:rPr>
              <a:t>n</a:t>
            </a:r>
            <a:r>
              <a:rPr lang="en-US" sz="2460" b="1" i="0" spc="-18" baseline="0" dirty="0">
                <a:latin typeface="CIDFont+F1"/>
              </a:rPr>
              <a:t>e</a:t>
            </a:r>
            <a:r>
              <a:rPr lang="en-US" sz="2460" b="1" i="0" spc="578" baseline="0" dirty="0">
                <a:latin typeface="CIDFont+F1"/>
              </a:rPr>
              <a:t>n</a:t>
            </a:r>
            <a:r>
              <a:rPr lang="en-US" sz="2460" b="1" i="0" spc="-30" baseline="0" dirty="0">
                <a:latin typeface="CIDFont+F1"/>
              </a:rPr>
              <a:t>c</a:t>
            </a:r>
            <a:r>
              <a:rPr lang="en-US" sz="2460" b="1" i="0" spc="0" baseline="0" dirty="0">
                <a:latin typeface="CIDFont+F1"/>
              </a:rPr>
              <a:t>o</a:t>
            </a:r>
            <a:r>
              <a:rPr lang="en-US" sz="2460" b="1" i="0" spc="-13" baseline="0" dirty="0">
                <a:latin typeface="CIDFont+F1"/>
              </a:rPr>
              <a:t>u</a:t>
            </a:r>
            <a:r>
              <a:rPr lang="en-US" sz="2460" b="1" i="0" spc="0" baseline="0" dirty="0">
                <a:latin typeface="CIDFont+F1"/>
              </a:rPr>
              <a:t>pu</a:t>
            </a:r>
            <a:r>
              <a:rPr lang="en-US" sz="2460" b="1" i="0" spc="-45" baseline="0" dirty="0">
                <a:latin typeface="CIDFont+F1"/>
              </a:rPr>
              <a:t>r</a:t>
            </a:r>
            <a:r>
              <a:rPr lang="en-US" sz="2460" b="1" i="0" spc="548" baseline="0" dirty="0">
                <a:latin typeface="CIDFont+F1"/>
              </a:rPr>
              <a:t>e</a:t>
            </a:r>
            <a:r>
              <a:rPr lang="en-US" sz="2460" b="1" i="0" spc="0" baseline="0" dirty="0">
                <a:latin typeface="CIDFont+F1"/>
              </a:rPr>
              <a:t>d</a:t>
            </a:r>
            <a:r>
              <a:rPr lang="en-US" sz="2460" b="1" i="0" spc="-195" baseline="0" dirty="0">
                <a:latin typeface="CIDFont+F1"/>
              </a:rPr>
              <a:t>’</a:t>
            </a:r>
            <a:r>
              <a:rPr lang="en-US" sz="2460" b="1" i="0" spc="0" baseline="0" dirty="0">
                <a:latin typeface="CIDFont+F1"/>
              </a:rPr>
              <a:t>art</a:t>
            </a:r>
            <a:r>
              <a:rPr lang="en-US" sz="2460" b="1" i="0" spc="-18" baseline="0" dirty="0">
                <a:latin typeface="CIDFont+F1"/>
              </a:rPr>
              <a:t>è</a:t>
            </a:r>
            <a:r>
              <a:rPr lang="en-US" sz="2460" b="1" i="0" spc="-45" baseline="0" dirty="0">
                <a:latin typeface="CIDFont+F1"/>
              </a:rPr>
              <a:t>r</a:t>
            </a:r>
            <a:r>
              <a:rPr lang="en-US" sz="2460" b="1" i="0" spc="548" baseline="0" dirty="0">
                <a:latin typeface="CIDFont+F1"/>
              </a:rPr>
              <a:t>e</a:t>
            </a:r>
            <a:r>
              <a:rPr lang="en-US" sz="2460" b="1" i="0" spc="0" baseline="0" dirty="0">
                <a:latin typeface="CIDFont+F1"/>
              </a:rPr>
              <a:t>(o</a:t>
            </a:r>
            <a:r>
              <a:rPr lang="en-US" sz="2460" b="1" i="0" spc="553" baseline="0" dirty="0">
                <a:latin typeface="CIDFont+F1"/>
              </a:rPr>
              <a:t>u</a:t>
            </a:r>
            <a:r>
              <a:rPr lang="en-US" sz="2460" b="1" i="0" spc="0" baseline="0" dirty="0">
                <a:latin typeface="CIDFont+F1"/>
              </a:rPr>
              <a:t>e</a:t>
            </a:r>
            <a:r>
              <a:rPr lang="en-US" sz="2460" b="1" i="0" spc="553" baseline="0" dirty="0">
                <a:latin typeface="CIDFont+F1"/>
              </a:rPr>
              <a:t>n</a:t>
            </a:r>
            <a:r>
              <a:rPr lang="en-US" sz="2460" b="1" i="0" spc="0" baseline="0" dirty="0">
                <a:latin typeface="CIDFont+F1"/>
              </a:rPr>
              <a:t>b</a:t>
            </a:r>
            <a:r>
              <a:rPr lang="en-US" sz="2460" b="1" i="0" spc="-18" baseline="0" dirty="0">
                <a:latin typeface="CIDFont+F1"/>
              </a:rPr>
              <a:t>o</a:t>
            </a:r>
            <a:r>
              <a:rPr lang="en-US" sz="2460" b="1" i="0" spc="0" baseline="0" dirty="0">
                <a:latin typeface="CIDFont+F1"/>
              </a:rPr>
              <a:t>uc</a:t>
            </a:r>
            <a:r>
              <a:rPr lang="en-US" sz="2460" b="1" i="0" spc="-23" baseline="0" dirty="0">
                <a:latin typeface="CIDFont+F1"/>
              </a:rPr>
              <a:t>l</a:t>
            </a:r>
            <a:r>
              <a:rPr lang="en-US" sz="2460" b="1" i="0" spc="0" baseline="0" dirty="0">
                <a:latin typeface="CIDFont+F1"/>
              </a:rPr>
              <a:t>e):</a:t>
            </a:r>
          </a:p>
          <a:p>
            <a:pPr marL="0">
              <a:lnSpc>
                <a:spcPts val="5880"/>
              </a:lnSpc>
            </a:pPr>
            <a:r>
              <a:rPr lang="en-US" sz="2460" b="0" i="0" spc="-215" baseline="0" dirty="0">
                <a:latin typeface="CIDFont+F1"/>
              </a:rPr>
              <a:t>T</a:t>
            </a:r>
            <a:r>
              <a:rPr lang="en-US" sz="2460" b="0" i="0" spc="0" baseline="0" dirty="0">
                <a:latin typeface="CIDFont+F1"/>
              </a:rPr>
              <a:t>o</a:t>
            </a:r>
            <a:r>
              <a:rPr lang="en-US" sz="2460" b="0" i="0" spc="-13" baseline="0" dirty="0">
                <a:latin typeface="CIDFont+F1"/>
              </a:rPr>
              <a:t>u</a:t>
            </a:r>
            <a:r>
              <a:rPr lang="en-US" sz="2460" b="0" i="0" spc="784" baseline="0" dirty="0">
                <a:latin typeface="CIDFont+F1"/>
              </a:rPr>
              <a:t>s</a:t>
            </a:r>
            <a:r>
              <a:rPr lang="en-US" sz="2460" b="0" i="0" spc="0" baseline="0" dirty="0">
                <a:latin typeface="CIDFont+F1"/>
              </a:rPr>
              <a:t>le</a:t>
            </a:r>
            <a:r>
              <a:rPr lang="en-US" sz="2460" b="0" i="0" spc="784" baseline="0" dirty="0">
                <a:latin typeface="CIDFont+F1"/>
              </a:rPr>
              <a:t>s</a:t>
            </a:r>
            <a:r>
              <a:rPr lang="en-US" sz="2460" b="0" i="0" spc="-13" baseline="0" dirty="0">
                <a:latin typeface="CIDFont+F1"/>
              </a:rPr>
              <a:t>p</a:t>
            </a:r>
            <a:r>
              <a:rPr lang="en-US" sz="2460" b="0" i="0" spc="-18" baseline="0" dirty="0">
                <a:latin typeface="CIDFont+F1"/>
              </a:rPr>
              <a:t>o</a:t>
            </a:r>
            <a:r>
              <a:rPr lang="en-US" sz="2460" b="0" i="0" spc="-28" baseline="0" dirty="0">
                <a:latin typeface="CIDFont+F1"/>
              </a:rPr>
              <a:t>s</a:t>
            </a:r>
            <a:r>
              <a:rPr lang="en-US" sz="2460" b="0" i="0" spc="0" baseline="0" dirty="0">
                <a:latin typeface="CIDFont+F1"/>
              </a:rPr>
              <a:t>te</a:t>
            </a:r>
            <a:r>
              <a:rPr lang="en-US" sz="2460" b="0" i="0" spc="784" baseline="0" dirty="0">
                <a:latin typeface="CIDFont+F1"/>
              </a:rPr>
              <a:t>s</a:t>
            </a:r>
            <a:r>
              <a:rPr lang="en-US" sz="2460" b="0" i="0" spc="0" baseline="0" dirty="0">
                <a:latin typeface="CIDFont+F1"/>
              </a:rPr>
              <a:t>M</a:t>
            </a:r>
            <a:r>
              <a:rPr lang="en-US" sz="2460" b="0" i="0" spc="-141" baseline="0" dirty="0">
                <a:latin typeface="CIDFont+F1"/>
              </a:rPr>
              <a:t>T</a:t>
            </a:r>
            <a:r>
              <a:rPr lang="en-US" sz="2460" b="0" i="0" spc="0" baseline="0" dirty="0">
                <a:latin typeface="CIDFont+F1"/>
              </a:rPr>
              <a:t>/</a:t>
            </a:r>
            <a:r>
              <a:rPr lang="en-US" sz="2460" b="0" i="0" spc="-57" baseline="0" dirty="0">
                <a:latin typeface="CIDFont+F1"/>
              </a:rPr>
              <a:t>B</a:t>
            </a:r>
            <a:r>
              <a:rPr lang="en-US" sz="2460" b="0" i="0" spc="794" baseline="0" dirty="0">
                <a:latin typeface="CIDFont+F1"/>
              </a:rPr>
              <a:t>T</a:t>
            </a:r>
            <a:r>
              <a:rPr lang="en-US" sz="2460" b="0" i="0" spc="0" baseline="0" dirty="0">
                <a:latin typeface="CIDFont+F1"/>
              </a:rPr>
              <a:t>(H</a:t>
            </a:r>
            <a:r>
              <a:rPr lang="en-US" sz="2460" b="0" i="0" spc="-190" baseline="0" dirty="0">
                <a:latin typeface="CIDFont+F1"/>
              </a:rPr>
              <a:t>T</a:t>
            </a:r>
            <a:r>
              <a:rPr lang="en-US" sz="2460" b="0" i="0" spc="0" baseline="0" dirty="0">
                <a:latin typeface="CIDFont+F1"/>
              </a:rPr>
              <a:t>A/</a:t>
            </a:r>
            <a:r>
              <a:rPr lang="en-US" sz="2460" b="0" i="0" spc="-57" baseline="0" dirty="0">
                <a:latin typeface="CIDFont+F1"/>
              </a:rPr>
              <a:t>B</a:t>
            </a:r>
            <a:r>
              <a:rPr lang="en-US" sz="2460" b="0" i="0" spc="-190" baseline="0" dirty="0">
                <a:latin typeface="CIDFont+F1"/>
              </a:rPr>
              <a:t>T</a:t>
            </a:r>
            <a:r>
              <a:rPr lang="en-US" sz="2460" b="0" i="0" spc="0" baseline="0" dirty="0">
                <a:latin typeface="CIDFont+F1"/>
              </a:rPr>
              <a:t>A</a:t>
            </a:r>
            <a:r>
              <a:rPr lang="en-US" sz="2460" b="0" i="0" spc="779" baseline="0" dirty="0">
                <a:latin typeface="CIDFont+F1"/>
              </a:rPr>
              <a:t>)</a:t>
            </a:r>
            <a:r>
              <a:rPr lang="en-US" sz="2460" b="0" i="0" spc="0" baseline="0" dirty="0">
                <a:latin typeface="CIDFont+F1"/>
              </a:rPr>
              <a:t>so</a:t>
            </a:r>
            <a:r>
              <a:rPr lang="en-US" sz="2460" b="0" i="0" spc="-37" baseline="0" dirty="0">
                <a:latin typeface="CIDFont+F1"/>
              </a:rPr>
              <a:t>n</a:t>
            </a:r>
            <a:r>
              <a:rPr lang="en-US" sz="2460" b="0" i="0" spc="801" baseline="0" dirty="0">
                <a:latin typeface="CIDFont+F1"/>
              </a:rPr>
              <a:t>t</a:t>
            </a:r>
            <a:r>
              <a:rPr lang="en-US" sz="2460" b="0" i="0" spc="-13" baseline="0" dirty="0">
                <a:latin typeface="CIDFont+F1"/>
              </a:rPr>
              <a:t>b</a:t>
            </a:r>
            <a:r>
              <a:rPr lang="en-US" sz="2460" b="0" i="0" spc="-45" baseline="0" dirty="0">
                <a:latin typeface="CIDFont+F1"/>
              </a:rPr>
              <a:t>r</a:t>
            </a:r>
            <a:r>
              <a:rPr lang="en-US" sz="2460" b="0" i="0" spc="0" baseline="0" dirty="0">
                <a:latin typeface="CIDFont+F1"/>
              </a:rPr>
              <a:t>anc</a:t>
            </a:r>
            <a:r>
              <a:rPr lang="en-US" sz="2460" b="0" i="0" spc="-13" baseline="0" dirty="0">
                <a:latin typeface="CIDFont+F1"/>
              </a:rPr>
              <a:t>h</a:t>
            </a:r>
            <a:r>
              <a:rPr lang="en-US" sz="2460" b="0" i="0" spc="0" baseline="0" dirty="0">
                <a:latin typeface="CIDFont+F1"/>
              </a:rPr>
              <a:t>é</a:t>
            </a:r>
            <a:r>
              <a:rPr lang="en-US" sz="2460" b="0" i="0" spc="784" baseline="0" dirty="0">
                <a:latin typeface="CIDFont+F1"/>
              </a:rPr>
              <a:t>s</a:t>
            </a:r>
            <a:r>
              <a:rPr lang="en-US" sz="2460" b="0" i="0" spc="0" baseline="0" dirty="0">
                <a:latin typeface="CIDFont+F1"/>
              </a:rPr>
              <a:t>e</a:t>
            </a:r>
            <a:r>
              <a:rPr lang="en-US" sz="2460" b="0" i="0" spc="774" baseline="0" dirty="0">
                <a:latin typeface="CIDFont+F1"/>
              </a:rPr>
              <a:t>n</a:t>
            </a:r>
            <a:r>
              <a:rPr lang="en-US" sz="2460" b="0" i="0" spc="0" baseline="0" dirty="0">
                <a:latin typeface="CIDFont+F1"/>
              </a:rPr>
              <a:t>d</a:t>
            </a:r>
            <a:r>
              <a:rPr lang="en-US" sz="2460" b="0" i="0" spc="-18" baseline="0" dirty="0">
                <a:latin typeface="CIDFont+F1"/>
              </a:rPr>
              <a:t>é</a:t>
            </a:r>
            <a:r>
              <a:rPr lang="en-US" sz="2460" b="0" i="0" spc="0" baseline="0" dirty="0">
                <a:latin typeface="CIDFont+F1"/>
              </a:rPr>
              <a:t>r</a:t>
            </a:r>
            <a:r>
              <a:rPr lang="en-US" sz="2460" b="0" i="0" spc="-23" baseline="0" dirty="0">
                <a:latin typeface="CIDFont+F1"/>
              </a:rPr>
              <a:t>i</a:t>
            </a:r>
            <a:r>
              <a:rPr lang="en-US" sz="2460" b="0" i="0" spc="-28" baseline="0" dirty="0">
                <a:latin typeface="CIDFont+F1"/>
              </a:rPr>
              <a:t>v</a:t>
            </a:r>
            <a:r>
              <a:rPr lang="en-US" sz="2460" b="0" i="0" spc="-23" baseline="0" dirty="0">
                <a:latin typeface="CIDFont+F1"/>
              </a:rPr>
              <a:t>a</a:t>
            </a:r>
            <a:r>
              <a:rPr lang="en-US" sz="2460" b="0" i="0" spc="0" baseline="0" dirty="0">
                <a:latin typeface="CIDFont+F1"/>
              </a:rPr>
              <a:t>ti</a:t>
            </a:r>
            <a:r>
              <a:rPr lang="en-US" sz="2460" b="0" i="0" spc="-18" baseline="0" dirty="0">
                <a:latin typeface="CIDFont+F1"/>
              </a:rPr>
              <a:t>o</a:t>
            </a:r>
            <a:r>
              <a:rPr lang="en-US" sz="2460" b="0" i="0" spc="799" baseline="0" dirty="0">
                <a:latin typeface="CIDFont+F1"/>
              </a:rPr>
              <a:t>n</a:t>
            </a:r>
            <a:r>
              <a:rPr lang="en-US" sz="2460" b="0" i="0" spc="0" baseline="0" dirty="0">
                <a:latin typeface="CIDFont+F1"/>
              </a:rPr>
              <a:t>su</a:t>
            </a:r>
            <a:r>
              <a:rPr lang="en-US" sz="2460" b="0" i="0" spc="767" baseline="0" dirty="0">
                <a:latin typeface="CIDFont+F1"/>
              </a:rPr>
              <a:t>r</a:t>
            </a:r>
            <a:r>
              <a:rPr lang="en-US" sz="2460" b="0" i="0" spc="0" baseline="0" dirty="0">
                <a:latin typeface="CIDFont+F1"/>
              </a:rPr>
              <a:t>une</a:t>
            </a:r>
          </a:p>
          <a:p>
            <a:pPr marL="0">
              <a:lnSpc>
                <a:spcPts val="2051"/>
              </a:lnSpc>
            </a:pPr>
            <a:r>
              <a:rPr lang="en-US" sz="2460" b="0" i="0" spc="0" baseline="0" dirty="0">
                <a:latin typeface="CIDFont+F1"/>
              </a:rPr>
              <a:t>b</a:t>
            </a:r>
            <a:r>
              <a:rPr lang="en-US" sz="2460" b="0" i="0" spc="-18" baseline="0" dirty="0">
                <a:latin typeface="CIDFont+F1"/>
              </a:rPr>
              <a:t>o</a:t>
            </a:r>
            <a:r>
              <a:rPr lang="en-US" sz="2460" b="0" i="0" spc="0" baseline="0" dirty="0">
                <a:latin typeface="CIDFont+F1"/>
              </a:rPr>
              <a:t>ucle</a:t>
            </a:r>
            <a:r>
              <a:rPr lang="en-US" sz="2460" b="0" i="0" spc="905" baseline="0" dirty="0">
                <a:latin typeface="CIDFont+F1"/>
              </a:rPr>
              <a:t>.</a:t>
            </a:r>
            <a:r>
              <a:rPr lang="en-US" sz="2460" b="0" i="0" spc="-215" baseline="0" dirty="0">
                <a:latin typeface="CIDFont+F1"/>
              </a:rPr>
              <a:t>T</a:t>
            </a:r>
            <a:r>
              <a:rPr lang="en-US" sz="2460" b="0" i="0" spc="-18" baseline="0" dirty="0">
                <a:latin typeface="CIDFont+F1"/>
              </a:rPr>
              <a:t>o</a:t>
            </a:r>
            <a:r>
              <a:rPr lang="en-US" sz="2460" b="0" i="0" spc="-13" baseline="0" dirty="0">
                <a:latin typeface="CIDFont+F1"/>
              </a:rPr>
              <a:t>u</a:t>
            </a:r>
            <a:r>
              <a:rPr lang="en-US" sz="2460" b="0" i="0" spc="932" baseline="0" dirty="0">
                <a:latin typeface="CIDFont+F1"/>
              </a:rPr>
              <a:t>s</a:t>
            </a:r>
            <a:r>
              <a:rPr lang="en-US" sz="2460" b="0" i="0" spc="0" baseline="0" dirty="0">
                <a:latin typeface="CIDFont+F1"/>
              </a:rPr>
              <a:t>l</a:t>
            </a:r>
            <a:r>
              <a:rPr lang="en-US" sz="2460" b="0" i="0" spc="-18" baseline="0" dirty="0">
                <a:latin typeface="CIDFont+F1"/>
              </a:rPr>
              <a:t>e</a:t>
            </a:r>
            <a:r>
              <a:rPr lang="en-US" sz="2460" b="0" i="0" spc="907" baseline="0" dirty="0">
                <a:latin typeface="CIDFont+F1"/>
              </a:rPr>
              <a:t>s</a:t>
            </a:r>
            <a:r>
              <a:rPr lang="en-US" sz="2460" b="0" i="0" spc="0" baseline="0" dirty="0">
                <a:latin typeface="CIDFont+F1"/>
              </a:rPr>
              <a:t>app</a:t>
            </a:r>
            <a:r>
              <a:rPr lang="en-US" sz="2460" b="0" i="0" spc="-23" baseline="0" dirty="0">
                <a:latin typeface="CIDFont+F1"/>
              </a:rPr>
              <a:t>a</a:t>
            </a:r>
            <a:r>
              <a:rPr lang="en-US" sz="2460" b="0" i="0" spc="-20" baseline="0" dirty="0">
                <a:latin typeface="CIDFont+F1"/>
              </a:rPr>
              <a:t>r</a:t>
            </a:r>
            <a:r>
              <a:rPr lang="en-US" sz="2460" b="0" i="0" spc="-18" baseline="0" dirty="0">
                <a:latin typeface="CIDFont+F1"/>
              </a:rPr>
              <a:t>e</a:t>
            </a:r>
            <a:r>
              <a:rPr lang="en-US" sz="2460" b="0" i="0" spc="0" baseline="0" dirty="0">
                <a:latin typeface="CIDFont+F1"/>
              </a:rPr>
              <a:t>il</a:t>
            </a:r>
            <a:r>
              <a:rPr lang="en-US" sz="2460" b="0" i="0" spc="907" baseline="0" dirty="0">
                <a:latin typeface="CIDFont+F1"/>
              </a:rPr>
              <a:t>s</a:t>
            </a:r>
            <a:r>
              <a:rPr lang="en-US" sz="2460" b="0" i="0" spc="-13" baseline="0" dirty="0">
                <a:latin typeface="CIDFont+F1"/>
              </a:rPr>
              <a:t>d</a:t>
            </a:r>
            <a:r>
              <a:rPr lang="en-US" sz="2460" b="0" i="0" spc="917" baseline="0" dirty="0">
                <a:latin typeface="CIDFont+F1"/>
              </a:rPr>
              <a:t>e</a:t>
            </a:r>
            <a:r>
              <a:rPr lang="en-US" sz="2460" b="0" i="0" spc="0" baseline="0" dirty="0">
                <a:latin typeface="CIDFont+F1"/>
              </a:rPr>
              <a:t>c</a:t>
            </a:r>
            <a:r>
              <a:rPr lang="en-US" sz="2460" b="0" i="0" spc="-18" baseline="0" dirty="0">
                <a:latin typeface="CIDFont+F1"/>
              </a:rPr>
              <a:t>o</a:t>
            </a:r>
            <a:r>
              <a:rPr lang="en-US" sz="2460" b="0" i="0" spc="0" baseline="0" dirty="0">
                <a:latin typeface="CIDFont+F1"/>
              </a:rPr>
              <a:t>up</a:t>
            </a:r>
            <a:r>
              <a:rPr lang="en-US" sz="2460" b="0" i="0" spc="-13" baseline="0" dirty="0">
                <a:latin typeface="CIDFont+F1"/>
              </a:rPr>
              <a:t>u</a:t>
            </a:r>
            <a:r>
              <a:rPr lang="en-US" sz="2460" b="0" i="0" spc="-20" baseline="0" dirty="0">
                <a:latin typeface="CIDFont+F1"/>
              </a:rPr>
              <a:t>r</a:t>
            </a:r>
            <a:r>
              <a:rPr lang="en-US" sz="2460" b="0" i="0" spc="892" baseline="0" dirty="0">
                <a:latin typeface="CIDFont+F1"/>
              </a:rPr>
              <a:t>e</a:t>
            </a:r>
            <a:r>
              <a:rPr lang="en-US" sz="2460" b="0" i="0" spc="0" baseline="0" dirty="0">
                <a:latin typeface="CIDFont+F1"/>
              </a:rPr>
              <a:t>d</a:t>
            </a:r>
            <a:r>
              <a:rPr lang="en-US" sz="2460" b="0" i="0" spc="917" baseline="0" dirty="0">
                <a:latin typeface="CIDFont+F1"/>
              </a:rPr>
              <a:t>e</a:t>
            </a:r>
            <a:r>
              <a:rPr lang="en-US" sz="2460" b="0" i="0" spc="0" baseline="0" dirty="0">
                <a:latin typeface="CIDFont+F1"/>
              </a:rPr>
              <a:t>l</a:t>
            </a:r>
            <a:r>
              <a:rPr lang="en-US" sz="2460" b="0" i="0" spc="-195" baseline="0" dirty="0">
                <a:latin typeface="CIDFont+F1"/>
              </a:rPr>
              <a:t>’</a:t>
            </a:r>
            <a:r>
              <a:rPr lang="en-US" sz="2460" b="0" i="0" spc="0" baseline="0" dirty="0">
                <a:latin typeface="CIDFont+F1"/>
              </a:rPr>
              <a:t>a</a:t>
            </a:r>
            <a:r>
              <a:rPr lang="en-US" sz="2460" b="0" i="0" spc="-20" baseline="0" dirty="0">
                <a:latin typeface="CIDFont+F1"/>
              </a:rPr>
              <a:t>r</a:t>
            </a:r>
            <a:r>
              <a:rPr lang="en-US" sz="2460" b="0" i="0" spc="0" baseline="0" dirty="0">
                <a:latin typeface="CIDFont+F1"/>
              </a:rPr>
              <a:t>tè</a:t>
            </a:r>
            <a:r>
              <a:rPr lang="en-US" sz="2460" b="0" i="0" spc="-45" baseline="0" dirty="0">
                <a:latin typeface="CIDFont+F1"/>
              </a:rPr>
              <a:t>r</a:t>
            </a:r>
            <a:r>
              <a:rPr lang="en-US" sz="2460" b="0" i="0" spc="0" baseline="0" dirty="0">
                <a:latin typeface="CIDFont+F1"/>
              </a:rPr>
              <a:t>e</a:t>
            </a:r>
            <a:r>
              <a:rPr lang="en-US" sz="2460" b="0" i="0" spc="912" baseline="0" dirty="0">
                <a:latin typeface="CIDFont+F1"/>
              </a:rPr>
              <a:t>,</a:t>
            </a:r>
            <a:r>
              <a:rPr lang="en-US" sz="2460" b="0" i="0" spc="0" baseline="0" dirty="0">
                <a:latin typeface="CIDFont+F1"/>
              </a:rPr>
              <a:t>sa</a:t>
            </a:r>
            <a:r>
              <a:rPr lang="en-US" sz="2460" b="0" i="0" spc="-13" baseline="0" dirty="0">
                <a:latin typeface="CIDFont+F1"/>
              </a:rPr>
              <a:t>u</a:t>
            </a:r>
            <a:r>
              <a:rPr lang="en-US" sz="2460" b="0" i="0" spc="922" baseline="0" dirty="0">
                <a:latin typeface="CIDFont+F1"/>
              </a:rPr>
              <a:t>f</a:t>
            </a:r>
            <a:r>
              <a:rPr lang="en-US" sz="2460" b="0" i="0" spc="-13" baseline="0" dirty="0">
                <a:latin typeface="CIDFont+F1"/>
              </a:rPr>
              <a:t>un</a:t>
            </a:r>
            <a:r>
              <a:rPr lang="en-US" sz="2460" b="0" i="0" spc="912" baseline="0" dirty="0">
                <a:latin typeface="CIDFont+F1"/>
              </a:rPr>
              <a:t>,</a:t>
            </a:r>
            <a:r>
              <a:rPr lang="en-US" sz="2460" b="0" i="0" spc="0" baseline="0" dirty="0">
                <a:latin typeface="CIDFont+F1"/>
              </a:rPr>
              <a:t>so</a:t>
            </a:r>
            <a:r>
              <a:rPr lang="en-US" sz="2460" b="0" i="0" spc="-13" baseline="0" dirty="0">
                <a:latin typeface="CIDFont+F1"/>
              </a:rPr>
              <a:t>n</a:t>
            </a:r>
            <a:r>
              <a:rPr lang="en-US" sz="2460" b="0" i="0" spc="924" baseline="0" dirty="0">
                <a:latin typeface="CIDFont+F1"/>
              </a:rPr>
              <a:t>t</a:t>
            </a:r>
            <a:r>
              <a:rPr lang="en-US" sz="2460" b="0" i="0" spc="-13" baseline="0" dirty="0">
                <a:latin typeface="CIDFont+F1"/>
              </a:rPr>
              <a:t>d</a:t>
            </a:r>
            <a:r>
              <a:rPr lang="en-US" sz="2460" b="0" i="0" spc="0" baseline="0" dirty="0">
                <a:latin typeface="CIDFont+F1"/>
              </a:rPr>
              <a:t>onc</a:t>
            </a:r>
          </a:p>
          <a:p>
            <a:pPr marL="0">
              <a:lnSpc>
                <a:spcPts val="2063"/>
              </a:lnSpc>
            </a:pPr>
            <a:r>
              <a:rPr lang="en-US" sz="2460" b="0" i="0" spc="-62" baseline="0" dirty="0">
                <a:latin typeface="CIDFont+F1"/>
              </a:rPr>
              <a:t>f</a:t>
            </a:r>
            <a:r>
              <a:rPr lang="en-US" sz="2460" b="0" i="0" spc="0" baseline="0" dirty="0">
                <a:latin typeface="CIDFont+F1"/>
              </a:rPr>
              <a:t>erm</a:t>
            </a:r>
            <a:r>
              <a:rPr lang="en-US" sz="2460" b="0" i="0" spc="-18" baseline="0" dirty="0">
                <a:latin typeface="CIDFont+F1"/>
              </a:rPr>
              <a:t>é</a:t>
            </a:r>
            <a:r>
              <a:rPr lang="en-US" sz="2460" b="0" i="0" spc="0" baseline="0" dirty="0">
                <a:latin typeface="CIDFont+F1"/>
              </a:rPr>
              <a:t>s.</a:t>
            </a:r>
          </a:p>
        </p:txBody>
      </p:sp>
      <p:sp>
        <p:nvSpPr>
          <p:cNvPr id="216" name="Rectangle 216"/>
          <p:cNvSpPr/>
          <p:nvPr/>
        </p:nvSpPr>
        <p:spPr>
          <a:xfrm>
            <a:off x="815376" y="4352517"/>
            <a:ext cx="9055524" cy="602145"/>
          </a:xfrm>
          <a:prstGeom prst="rect">
            <a:avLst/>
          </a:prstGeom>
        </p:spPr>
        <p:txBody>
          <a:bodyPr wrap="none" lIns="0" tIns="0" rIns="0" bIns="0">
            <a:spAutoFit/>
          </a:bodyPr>
          <a:lstStyle/>
          <a:p>
            <a:pPr marL="0"/>
            <a:r>
              <a:rPr lang="en-US" sz="2460" b="0" i="0" spc="0" baseline="0" dirty="0">
                <a:latin typeface="CIDFont+F1"/>
              </a:rPr>
              <a:t>C</a:t>
            </a:r>
            <a:r>
              <a:rPr lang="en-US" sz="2460" b="0" i="0" spc="819" baseline="0" dirty="0">
                <a:latin typeface="CIDFont+F1"/>
              </a:rPr>
              <a:t>e</a:t>
            </a:r>
            <a:r>
              <a:rPr lang="en-US" sz="2460" b="0" i="0" spc="0" baseline="0" dirty="0">
                <a:latin typeface="CIDFont+F1"/>
              </a:rPr>
              <a:t>ty</a:t>
            </a:r>
            <a:r>
              <a:rPr lang="en-US" sz="2460" b="0" i="0" spc="-13" baseline="0" dirty="0">
                <a:latin typeface="CIDFont+F1"/>
              </a:rPr>
              <a:t>p</a:t>
            </a:r>
            <a:r>
              <a:rPr lang="en-US" sz="2460" b="0" i="0" spc="819" baseline="0" dirty="0">
                <a:latin typeface="CIDFont+F1"/>
              </a:rPr>
              <a:t>e</a:t>
            </a:r>
            <a:r>
              <a:rPr lang="en-US" sz="2460" b="0" i="0" spc="0" baseline="0" dirty="0">
                <a:latin typeface="CIDFont+F1"/>
              </a:rPr>
              <a:t>d</a:t>
            </a:r>
            <a:r>
              <a:rPr lang="en-US" sz="2460" b="0" i="0" spc="819" baseline="0" dirty="0">
                <a:latin typeface="CIDFont+F1"/>
              </a:rPr>
              <a:t>e</a:t>
            </a:r>
            <a:r>
              <a:rPr lang="en-US" sz="2460" b="0" i="0" spc="-45" baseline="0" dirty="0">
                <a:latin typeface="CIDFont+F1"/>
              </a:rPr>
              <a:t>r</a:t>
            </a:r>
            <a:r>
              <a:rPr lang="en-US" sz="2460" b="0" i="0" spc="0" baseline="0" dirty="0">
                <a:latin typeface="CIDFont+F1"/>
              </a:rPr>
              <a:t>ése</a:t>
            </a:r>
            <a:r>
              <a:rPr lang="en-US" sz="2460" b="0" i="0" spc="-23" baseline="0" dirty="0">
                <a:latin typeface="CIDFont+F1"/>
              </a:rPr>
              <a:t>a</a:t>
            </a:r>
            <a:r>
              <a:rPr lang="en-US" sz="2460" b="0" i="0" spc="824" baseline="0" dirty="0">
                <a:latin typeface="CIDFont+F1"/>
              </a:rPr>
              <a:t>u</a:t>
            </a:r>
            <a:r>
              <a:rPr lang="en-US" sz="2460" b="0" i="0" spc="0" baseline="0" dirty="0">
                <a:latin typeface="CIDFont+F1"/>
              </a:rPr>
              <a:t>e</a:t>
            </a:r>
            <a:r>
              <a:rPr lang="en-US" sz="2460" b="0" i="0" spc="-28" baseline="0" dirty="0">
                <a:latin typeface="CIDFont+F1"/>
              </a:rPr>
              <a:t>s</a:t>
            </a:r>
            <a:r>
              <a:rPr lang="en-US" sz="2460" b="0" i="0" spc="826" baseline="0" dirty="0">
                <a:latin typeface="CIDFont+F1"/>
              </a:rPr>
              <a:t>t</a:t>
            </a:r>
            <a:r>
              <a:rPr lang="en-US" sz="2460" b="0" i="0" spc="0" baseline="0" dirty="0">
                <a:latin typeface="CIDFont+F1"/>
              </a:rPr>
              <a:t>su</a:t>
            </a:r>
            <a:r>
              <a:rPr lang="en-US" sz="2460" b="0" i="0" spc="-20" baseline="0" dirty="0">
                <a:latin typeface="CIDFont+F1"/>
              </a:rPr>
              <a:t>r</a:t>
            </a:r>
            <a:r>
              <a:rPr lang="en-US" sz="2460" b="0" i="0" spc="0" baseline="0" dirty="0">
                <a:latin typeface="CIDFont+F1"/>
              </a:rPr>
              <a:t>to</a:t>
            </a:r>
            <a:r>
              <a:rPr lang="en-US" sz="2460" b="0" i="0" spc="-13" baseline="0" dirty="0">
                <a:latin typeface="CIDFont+F1"/>
              </a:rPr>
              <a:t>u</a:t>
            </a:r>
            <a:r>
              <a:rPr lang="en-US" sz="2460" b="0" i="0" spc="826" baseline="0" dirty="0">
                <a:latin typeface="CIDFont+F1"/>
              </a:rPr>
              <a:t>t</a:t>
            </a:r>
            <a:r>
              <a:rPr lang="en-US" sz="2460" b="0" i="0" spc="-45" baseline="0" dirty="0">
                <a:latin typeface="CIDFont+F1"/>
              </a:rPr>
              <a:t>r</a:t>
            </a:r>
            <a:r>
              <a:rPr lang="en-US" sz="2460" b="0" i="0" spc="0" baseline="0" dirty="0">
                <a:latin typeface="CIDFont+F1"/>
              </a:rPr>
              <a:t>é</a:t>
            </a:r>
            <a:r>
              <a:rPr lang="en-US" sz="2460" b="0" i="0" spc="-23" baseline="0" dirty="0">
                <a:latin typeface="CIDFont+F1"/>
              </a:rPr>
              <a:t>a</a:t>
            </a:r>
            <a:r>
              <a:rPr lang="en-US" sz="2460" b="0" i="0" spc="0" baseline="0" dirty="0">
                <a:latin typeface="CIDFont+F1"/>
              </a:rPr>
              <a:t>lis</a:t>
            </a:r>
            <a:r>
              <a:rPr lang="en-US" sz="2460" b="0" i="0" spc="819" baseline="0" dirty="0">
                <a:latin typeface="CIDFont+F1"/>
              </a:rPr>
              <a:t>é</a:t>
            </a:r>
            <a:r>
              <a:rPr lang="en-US" sz="2460" b="0" i="0" spc="-18" baseline="0" dirty="0">
                <a:latin typeface="CIDFont+F1"/>
              </a:rPr>
              <a:t>e</a:t>
            </a:r>
            <a:r>
              <a:rPr lang="en-US" sz="2460" b="0" i="0" spc="824" baseline="0" dirty="0">
                <a:latin typeface="CIDFont+F1"/>
              </a:rPr>
              <a:t>n</a:t>
            </a:r>
            <a:r>
              <a:rPr lang="en-US" sz="2460" b="0" i="0" spc="0" baseline="0" dirty="0">
                <a:latin typeface="CIDFont+F1"/>
              </a:rPr>
              <a:t>sou</a:t>
            </a:r>
            <a:r>
              <a:rPr lang="en-US" sz="2460" b="0" i="0" spc="-35" baseline="0" dirty="0">
                <a:latin typeface="CIDFont+F1"/>
              </a:rPr>
              <a:t>t</a:t>
            </a:r>
            <a:r>
              <a:rPr lang="en-US" sz="2460" b="0" i="0" spc="0" baseline="0" dirty="0">
                <a:latin typeface="CIDFont+F1"/>
              </a:rPr>
              <a:t>e</a:t>
            </a:r>
            <a:r>
              <a:rPr lang="en-US" sz="2460" b="0" i="0" spc="-20" baseline="0" dirty="0">
                <a:latin typeface="CIDFont+F1"/>
              </a:rPr>
              <a:t>r</a:t>
            </a:r>
            <a:r>
              <a:rPr lang="en-US" sz="2460" b="0" i="0" spc="-45" baseline="0" dirty="0">
                <a:latin typeface="CIDFont+F1"/>
              </a:rPr>
              <a:t>r</a:t>
            </a:r>
            <a:r>
              <a:rPr lang="en-US" sz="2460" b="0" i="0" spc="0" baseline="0" dirty="0">
                <a:latin typeface="CIDFont+F1"/>
              </a:rPr>
              <a:t>ai</a:t>
            </a:r>
            <a:r>
              <a:rPr lang="en-US" sz="2460" b="0" i="0" spc="799" baseline="0" dirty="0">
                <a:latin typeface="CIDFont+F1"/>
              </a:rPr>
              <a:t>n</a:t>
            </a:r>
            <a:r>
              <a:rPr lang="en-US" sz="2460" b="0" i="0" spc="0" baseline="0" dirty="0">
                <a:latin typeface="CIDFont+F1"/>
              </a:rPr>
              <a:t>et</a:t>
            </a:r>
            <a:r>
              <a:rPr lang="en-US" sz="2460" b="0" i="0" spc="814" baseline="0" dirty="0">
                <a:latin typeface="CIDFont+F1"/>
              </a:rPr>
              <a:t>,</a:t>
            </a:r>
            <a:r>
              <a:rPr lang="en-US" sz="2460" b="0" i="0" spc="0" baseline="0" dirty="0">
                <a:latin typeface="CIDFont+F1"/>
              </a:rPr>
              <a:t>e</a:t>
            </a:r>
            <a:r>
              <a:rPr lang="en-US" sz="2460" b="0" i="0" spc="824" baseline="0" dirty="0">
                <a:latin typeface="CIDFont+F1"/>
              </a:rPr>
              <a:t>n</a:t>
            </a:r>
            <a:r>
              <a:rPr lang="en-US" sz="2460" b="0" i="0" spc="-25" baseline="0" dirty="0">
                <a:latin typeface="CIDFont+F1"/>
              </a:rPr>
              <a:t>g</a:t>
            </a:r>
            <a:r>
              <a:rPr lang="en-US" sz="2460" b="0" i="0" spc="0" baseline="0" dirty="0">
                <a:latin typeface="CIDFont+F1"/>
              </a:rPr>
              <a:t>é</a:t>
            </a:r>
            <a:r>
              <a:rPr lang="en-US" sz="2460" b="0" i="0" spc="-13" baseline="0" dirty="0">
                <a:latin typeface="CIDFont+F1"/>
              </a:rPr>
              <a:t>n</a:t>
            </a:r>
            <a:r>
              <a:rPr lang="en-US" sz="2460" b="0" i="0" spc="0" baseline="0" dirty="0">
                <a:latin typeface="CIDFont+F1"/>
              </a:rPr>
              <a:t>é</a:t>
            </a:r>
            <a:r>
              <a:rPr lang="en-US" sz="2460" b="0" i="0" spc="-45" baseline="0" dirty="0">
                <a:latin typeface="CIDFont+F1"/>
              </a:rPr>
              <a:t>r</a:t>
            </a:r>
            <a:r>
              <a:rPr lang="en-US" sz="2460" b="0" i="0" spc="-23" baseline="0" dirty="0">
                <a:latin typeface="CIDFont+F1"/>
              </a:rPr>
              <a:t>a</a:t>
            </a:r>
            <a:r>
              <a:rPr lang="en-US" sz="2460" b="0" i="0" spc="0" baseline="0" dirty="0">
                <a:latin typeface="CIDFont+F1"/>
              </a:rPr>
              <a:t>l</a:t>
            </a:r>
            <a:r>
              <a:rPr lang="en-US" sz="2460" b="0" i="0" spc="838" baseline="0" dirty="0">
                <a:latin typeface="CIDFont+F1"/>
              </a:rPr>
              <a:t>,</a:t>
            </a:r>
            <a:r>
              <a:rPr lang="en-US" sz="2460" b="0" i="0" spc="-18" baseline="0" dirty="0">
                <a:latin typeface="CIDFont+F1"/>
              </a:rPr>
              <a:t>en</a:t>
            </a:r>
          </a:p>
          <a:p>
            <a:pPr marL="0">
              <a:lnSpc>
                <a:spcPts val="2064"/>
              </a:lnSpc>
            </a:pPr>
            <a:r>
              <a:rPr lang="en-US" sz="2460" b="0" i="0" spc="0" baseline="0" dirty="0">
                <a:latin typeface="CIDFont+F1"/>
              </a:rPr>
              <a:t>milie</a:t>
            </a:r>
            <a:r>
              <a:rPr lang="en-US" sz="2460" b="0" i="0" spc="528" baseline="0" dirty="0">
                <a:latin typeface="CIDFont+F1"/>
              </a:rPr>
              <a:t>u</a:t>
            </a:r>
            <a:r>
              <a:rPr lang="en-US" sz="2460" b="0" i="0" spc="-13" baseline="0" dirty="0">
                <a:latin typeface="CIDFont+F1"/>
              </a:rPr>
              <a:t>u</a:t>
            </a:r>
            <a:r>
              <a:rPr lang="en-US" sz="2460" b="0" i="0" spc="0" baseline="0" dirty="0">
                <a:latin typeface="CIDFont+F1"/>
              </a:rPr>
              <a:t>rb</a:t>
            </a:r>
            <a:r>
              <a:rPr lang="en-US" sz="2460" b="0" i="0" spc="-23" baseline="0" dirty="0">
                <a:latin typeface="CIDFont+F1"/>
              </a:rPr>
              <a:t>a</a:t>
            </a:r>
            <a:r>
              <a:rPr lang="en-US" sz="2460" b="0" i="0" spc="0" baseline="0" dirty="0">
                <a:latin typeface="CIDFont+F1"/>
              </a:rPr>
              <a:t>in.</a:t>
            </a:r>
          </a:p>
        </p:txBody>
      </p:sp>
      <p:sp>
        <p:nvSpPr>
          <p:cNvPr id="217" name="Rectangle 217"/>
          <p:cNvSpPr/>
          <p:nvPr/>
        </p:nvSpPr>
        <p:spPr>
          <a:xfrm>
            <a:off x="815376" y="5361478"/>
            <a:ext cx="9057399" cy="600467"/>
          </a:xfrm>
          <a:prstGeom prst="rect">
            <a:avLst/>
          </a:prstGeom>
        </p:spPr>
        <p:txBody>
          <a:bodyPr wrap="none" lIns="0" tIns="0" rIns="0" bIns="0">
            <a:spAutoFit/>
          </a:bodyPr>
          <a:lstStyle/>
          <a:p>
            <a:pPr marL="0"/>
            <a:r>
              <a:rPr lang="en-US" sz="2460" b="0" i="0" spc="0" baseline="0" dirty="0">
                <a:latin typeface="CIDFont+F1"/>
              </a:rPr>
              <a:t>E</a:t>
            </a:r>
            <a:r>
              <a:rPr lang="en-US" sz="2460" b="0" i="0" spc="1389" baseline="0" dirty="0">
                <a:latin typeface="CIDFont+F1"/>
              </a:rPr>
              <a:t>n</a:t>
            </a:r>
            <a:r>
              <a:rPr lang="en-US" sz="2460" b="0" i="0" spc="0" baseline="0" dirty="0">
                <a:latin typeface="CIDFont+F1"/>
              </a:rPr>
              <a:t>c</a:t>
            </a:r>
            <a:r>
              <a:rPr lang="en-US" sz="2460" b="0" i="0" spc="-23" baseline="0" dirty="0">
                <a:latin typeface="CIDFont+F1"/>
              </a:rPr>
              <a:t>a</a:t>
            </a:r>
            <a:r>
              <a:rPr lang="en-US" sz="2460" b="0" i="0" spc="1399" baseline="0" dirty="0">
                <a:latin typeface="CIDFont+F1"/>
              </a:rPr>
              <a:t>s</a:t>
            </a:r>
            <a:r>
              <a:rPr lang="en-US" sz="2460" b="0" i="0" spc="0" baseline="0" dirty="0">
                <a:latin typeface="CIDFont+F1"/>
              </a:rPr>
              <a:t>d</a:t>
            </a:r>
            <a:r>
              <a:rPr lang="en-US" sz="2460" b="0" i="0" spc="1360" baseline="0" dirty="0">
                <a:latin typeface="CIDFont+F1"/>
              </a:rPr>
              <a:t>e</a:t>
            </a:r>
            <a:r>
              <a:rPr lang="en-US" sz="2460" b="0" i="0" spc="0" baseline="0" dirty="0">
                <a:latin typeface="CIDFont+F1"/>
              </a:rPr>
              <a:t>d</a:t>
            </a:r>
            <a:r>
              <a:rPr lang="en-US" sz="2460" b="0" i="0" spc="-18" baseline="0" dirty="0">
                <a:latin typeface="CIDFont+F1"/>
              </a:rPr>
              <a:t>é</a:t>
            </a:r>
            <a:r>
              <a:rPr lang="en-US" sz="2460" b="0" i="0" spc="-37" baseline="0" dirty="0">
                <a:latin typeface="CIDFont+F1"/>
              </a:rPr>
              <a:t>f</a:t>
            </a:r>
            <a:r>
              <a:rPr lang="en-US" sz="2460" b="0" i="0" spc="-23" baseline="0" dirty="0">
                <a:latin typeface="CIDFont+F1"/>
              </a:rPr>
              <a:t>a</a:t>
            </a:r>
            <a:r>
              <a:rPr lang="en-US" sz="2460" b="0" i="0" spc="0" baseline="0" dirty="0">
                <a:latin typeface="CIDFont+F1"/>
              </a:rPr>
              <a:t>u</a:t>
            </a:r>
            <a:r>
              <a:rPr lang="en-US" sz="2460" b="0" i="0" spc="1392" baseline="0" dirty="0">
                <a:latin typeface="CIDFont+F1"/>
              </a:rPr>
              <a:t>t</a:t>
            </a:r>
            <a:r>
              <a:rPr lang="en-US" sz="2460" b="0" i="0" spc="0" baseline="0" dirty="0">
                <a:latin typeface="CIDFont+F1"/>
              </a:rPr>
              <a:t>s</a:t>
            </a:r>
            <a:r>
              <a:rPr lang="en-US" sz="2460" b="0" i="0" spc="-13" baseline="0" dirty="0">
                <a:latin typeface="CIDFont+F1"/>
              </a:rPr>
              <a:t>u</a:t>
            </a:r>
            <a:r>
              <a:rPr lang="en-US" sz="2460" b="0" i="0" spc="1382" baseline="0" dirty="0">
                <a:latin typeface="CIDFont+F1"/>
              </a:rPr>
              <a:t>r</a:t>
            </a:r>
            <a:r>
              <a:rPr lang="en-US" sz="2460" b="0" i="0" spc="0" baseline="0" dirty="0">
                <a:latin typeface="CIDFont+F1"/>
              </a:rPr>
              <a:t>un</a:t>
            </a:r>
            <a:r>
              <a:rPr lang="en-US" sz="2460" b="0" i="0" spc="1384" baseline="0" dirty="0">
                <a:latin typeface="CIDFont+F1"/>
              </a:rPr>
              <a:t>e</a:t>
            </a:r>
            <a:r>
              <a:rPr lang="en-US" sz="2460" b="0" i="0" spc="0" baseline="0" dirty="0">
                <a:latin typeface="CIDFont+F1"/>
              </a:rPr>
              <a:t>pa</a:t>
            </a:r>
            <a:r>
              <a:rPr lang="en-US" sz="2460" b="0" i="0" spc="-20" baseline="0" dirty="0">
                <a:latin typeface="CIDFont+F1"/>
              </a:rPr>
              <a:t>r</a:t>
            </a:r>
            <a:r>
              <a:rPr lang="en-US" sz="2460" b="0" i="0" spc="0" baseline="0" dirty="0">
                <a:latin typeface="CIDFont+F1"/>
              </a:rPr>
              <a:t>t</a:t>
            </a:r>
            <a:r>
              <a:rPr lang="en-US" sz="2460" b="0" i="0" spc="-23" baseline="0" dirty="0">
                <a:latin typeface="CIDFont+F1"/>
              </a:rPr>
              <a:t>i</a:t>
            </a:r>
            <a:r>
              <a:rPr lang="en-US" sz="2460" b="0" i="0" spc="1409" baseline="0" dirty="0">
                <a:latin typeface="CIDFont+F1"/>
              </a:rPr>
              <a:t>e</a:t>
            </a:r>
            <a:r>
              <a:rPr lang="en-US" sz="2460" b="0" i="0" spc="-13" baseline="0" dirty="0">
                <a:latin typeface="CIDFont+F1"/>
              </a:rPr>
              <a:t>d</a:t>
            </a:r>
            <a:r>
              <a:rPr lang="en-US" sz="2460" b="0" i="0" spc="1409" baseline="0" dirty="0">
                <a:latin typeface="CIDFont+F1"/>
              </a:rPr>
              <a:t>e</a:t>
            </a:r>
            <a:r>
              <a:rPr lang="en-US" sz="2460" b="0" i="0" spc="0" baseline="0" dirty="0">
                <a:latin typeface="CIDFont+F1"/>
              </a:rPr>
              <a:t>l</a:t>
            </a:r>
            <a:r>
              <a:rPr lang="en-US" sz="2460" b="0" i="0" spc="1380" baseline="0" dirty="0">
                <a:latin typeface="CIDFont+F1"/>
              </a:rPr>
              <a:t>a</a:t>
            </a:r>
            <a:r>
              <a:rPr lang="en-US" sz="2460" b="0" i="0" spc="-13" baseline="0" dirty="0">
                <a:latin typeface="CIDFont+F1"/>
              </a:rPr>
              <a:t>b</a:t>
            </a:r>
            <a:r>
              <a:rPr lang="en-US" sz="2460" b="0" i="0" spc="-18" baseline="0" dirty="0">
                <a:latin typeface="CIDFont+F1"/>
              </a:rPr>
              <a:t>o</a:t>
            </a:r>
            <a:r>
              <a:rPr lang="en-US" sz="2460" b="0" i="0" spc="0" baseline="0" dirty="0">
                <a:latin typeface="CIDFont+F1"/>
              </a:rPr>
              <a:t>uc</a:t>
            </a:r>
            <a:r>
              <a:rPr lang="en-US" sz="2460" b="0" i="0" spc="-23" baseline="0" dirty="0">
                <a:latin typeface="CIDFont+F1"/>
              </a:rPr>
              <a:t>l</a:t>
            </a:r>
            <a:r>
              <a:rPr lang="en-US" sz="2460" b="0" i="0" spc="0" baseline="0" dirty="0">
                <a:latin typeface="CIDFont+F1"/>
              </a:rPr>
              <a:t>e</a:t>
            </a:r>
            <a:r>
              <a:rPr lang="en-US" sz="2460" b="0" i="0" spc="1380" baseline="0" dirty="0">
                <a:latin typeface="CIDFont+F1"/>
              </a:rPr>
              <a:t>,</a:t>
            </a:r>
            <a:r>
              <a:rPr lang="en-US" sz="2460" b="0" i="0" spc="0" baseline="0" dirty="0">
                <a:latin typeface="CIDFont+F1"/>
              </a:rPr>
              <a:t>o</a:t>
            </a:r>
            <a:r>
              <a:rPr lang="en-US" sz="2460" b="0" i="0" spc="1389" baseline="0" dirty="0">
                <a:latin typeface="CIDFont+F1"/>
              </a:rPr>
              <a:t>n</a:t>
            </a:r>
            <a:r>
              <a:rPr lang="en-US" sz="2460" b="0" i="0" spc="0" baseline="0" dirty="0">
                <a:latin typeface="CIDFont+F1"/>
              </a:rPr>
              <a:t>pe</a:t>
            </a:r>
            <a:r>
              <a:rPr lang="en-US" sz="2460" b="0" i="0" spc="-13" baseline="0" dirty="0">
                <a:latin typeface="CIDFont+F1"/>
              </a:rPr>
              <a:t>u</a:t>
            </a:r>
            <a:r>
              <a:rPr lang="en-US" sz="2460" b="0" i="0" spc="1392" baseline="0" dirty="0">
                <a:latin typeface="CIDFont+F1"/>
              </a:rPr>
              <a:t>t</a:t>
            </a:r>
            <a:r>
              <a:rPr lang="en-US" sz="2460" b="0" i="0" spc="0" baseline="0" dirty="0">
                <a:latin typeface="CIDFont+F1"/>
              </a:rPr>
              <a:t>t</a:t>
            </a:r>
            <a:r>
              <a:rPr lang="en-US" sz="2460" b="0" i="0" spc="-18" baseline="0" dirty="0">
                <a:latin typeface="CIDFont+F1"/>
              </a:rPr>
              <a:t>o</a:t>
            </a:r>
            <a:r>
              <a:rPr lang="en-US" sz="2460" b="0" i="0" spc="0" baseline="0" dirty="0">
                <a:latin typeface="CIDFont+F1"/>
              </a:rPr>
              <a:t>ujo</a:t>
            </a:r>
            <a:r>
              <a:rPr lang="en-US" sz="2460" b="0" i="0" spc="-13" baseline="0" dirty="0">
                <a:latin typeface="CIDFont+F1"/>
              </a:rPr>
              <a:t>u</a:t>
            </a:r>
            <a:r>
              <a:rPr lang="en-US" sz="2460" b="0" i="0" spc="-45" baseline="0" dirty="0">
                <a:latin typeface="CIDFont+F1"/>
              </a:rPr>
              <a:t>rs</a:t>
            </a:r>
          </a:p>
          <a:p>
            <a:pPr marL="0">
              <a:lnSpc>
                <a:spcPts val="2051"/>
              </a:lnSpc>
            </a:pPr>
            <a:r>
              <a:rPr lang="en-US" sz="2460" b="0" i="0" spc="0" baseline="0" dirty="0">
                <a:latin typeface="CIDFont+F1"/>
              </a:rPr>
              <a:t>alim</a:t>
            </a:r>
            <a:r>
              <a:rPr lang="en-US" sz="2460" b="0" i="0" spc="-18" baseline="0" dirty="0">
                <a:latin typeface="CIDFont+F1"/>
              </a:rPr>
              <a:t>e</a:t>
            </a:r>
            <a:r>
              <a:rPr lang="en-US" sz="2460" b="0" i="0" spc="-13" baseline="0" dirty="0">
                <a:latin typeface="CIDFont+F1"/>
              </a:rPr>
              <a:t>n</a:t>
            </a:r>
            <a:r>
              <a:rPr lang="en-US" sz="2460" b="0" i="0" spc="0" baseline="0" dirty="0">
                <a:latin typeface="CIDFont+F1"/>
              </a:rPr>
              <a:t>t</a:t>
            </a:r>
            <a:r>
              <a:rPr lang="en-US" sz="2460" b="0" i="0" spc="-18" baseline="0" dirty="0">
                <a:latin typeface="CIDFont+F1"/>
              </a:rPr>
              <a:t>e</a:t>
            </a:r>
            <a:r>
              <a:rPr lang="en-US" sz="2460" b="0" i="0" spc="521" baseline="0" dirty="0">
                <a:latin typeface="CIDFont+F1"/>
              </a:rPr>
              <a:t>r</a:t>
            </a:r>
            <a:r>
              <a:rPr lang="en-US" sz="2460" b="0" i="0" spc="0" baseline="0" dirty="0">
                <a:latin typeface="CIDFont+F1"/>
              </a:rPr>
              <a:t>to</a:t>
            </a:r>
            <a:r>
              <a:rPr lang="en-US" sz="2460" b="0" i="0" spc="-13" baseline="0" dirty="0">
                <a:latin typeface="CIDFont+F1"/>
              </a:rPr>
              <a:t>u</a:t>
            </a:r>
            <a:r>
              <a:rPr lang="en-US" sz="2460" b="0" i="0" spc="563" baseline="0" dirty="0">
                <a:latin typeface="CIDFont+F1"/>
              </a:rPr>
              <a:t>s</a:t>
            </a:r>
            <a:r>
              <a:rPr lang="en-US" sz="2460" b="0" i="0" spc="0" baseline="0" dirty="0">
                <a:latin typeface="CIDFont+F1"/>
              </a:rPr>
              <a:t>l</a:t>
            </a:r>
            <a:r>
              <a:rPr lang="en-US" sz="2460" b="0" i="0" spc="-18" baseline="0" dirty="0">
                <a:latin typeface="CIDFont+F1"/>
              </a:rPr>
              <a:t>e</a:t>
            </a:r>
            <a:r>
              <a:rPr lang="en-US" sz="2460" b="0" i="0" spc="563" baseline="0" dirty="0">
                <a:latin typeface="CIDFont+F1"/>
              </a:rPr>
              <a:t>s</a:t>
            </a:r>
            <a:r>
              <a:rPr lang="en-US" sz="2460" b="0" i="0" spc="0" baseline="0" dirty="0">
                <a:latin typeface="CIDFont+F1"/>
              </a:rPr>
              <a:t>p</a:t>
            </a:r>
            <a:r>
              <a:rPr lang="en-US" sz="2460" b="0" i="0" spc="-18" baseline="0" dirty="0">
                <a:latin typeface="CIDFont+F1"/>
              </a:rPr>
              <a:t>o</a:t>
            </a:r>
            <a:r>
              <a:rPr lang="en-US" sz="2460" b="0" i="0" spc="-28" baseline="0" dirty="0">
                <a:latin typeface="CIDFont+F1"/>
              </a:rPr>
              <a:t>s</a:t>
            </a:r>
            <a:r>
              <a:rPr lang="en-US" sz="2460" b="0" i="0" spc="0" baseline="0" dirty="0">
                <a:latin typeface="CIDFont+F1"/>
              </a:rPr>
              <a:t>te</a:t>
            </a:r>
            <a:r>
              <a:rPr lang="en-US" sz="2460" b="0" i="0" spc="538" baseline="0" dirty="0">
                <a:latin typeface="CIDFont+F1"/>
              </a:rPr>
              <a:t>s</a:t>
            </a:r>
            <a:r>
              <a:rPr lang="en-US" sz="2460" b="0" i="0" spc="-18" baseline="0" dirty="0">
                <a:latin typeface="CIDFont+F1"/>
              </a:rPr>
              <a:t>e</a:t>
            </a:r>
            <a:r>
              <a:rPr lang="en-US" sz="2460" b="0" i="0" spc="578" baseline="0" dirty="0">
                <a:latin typeface="CIDFont+F1"/>
              </a:rPr>
              <a:t>n</a:t>
            </a:r>
            <a:r>
              <a:rPr lang="en-US" sz="2460" b="0" i="0" spc="-18" baseline="0" dirty="0">
                <a:latin typeface="CIDFont+F1"/>
              </a:rPr>
              <a:t>o</a:t>
            </a:r>
            <a:r>
              <a:rPr lang="en-US" sz="2460" b="0" i="0" spc="0" baseline="0" dirty="0">
                <a:latin typeface="CIDFont+F1"/>
              </a:rPr>
              <a:t>uv</a:t>
            </a:r>
            <a:r>
              <a:rPr lang="en-US" sz="2460" b="0" i="0" spc="-45" baseline="0" dirty="0">
                <a:latin typeface="CIDFont+F1"/>
              </a:rPr>
              <a:t>r</a:t>
            </a:r>
            <a:r>
              <a:rPr lang="en-US" sz="2460" b="0" i="0" spc="0" baseline="0" dirty="0">
                <a:latin typeface="CIDFont+F1"/>
              </a:rPr>
              <a:t>a</a:t>
            </a:r>
            <a:r>
              <a:rPr lang="en-US" sz="2460" b="0" i="0" spc="-37" baseline="0" dirty="0">
                <a:latin typeface="CIDFont+F1"/>
              </a:rPr>
              <a:t>n</a:t>
            </a:r>
            <a:r>
              <a:rPr lang="en-US" sz="2460" b="0" i="0" spc="555" baseline="0" dirty="0">
                <a:latin typeface="CIDFont+F1"/>
              </a:rPr>
              <a:t>t</a:t>
            </a:r>
            <a:r>
              <a:rPr lang="en-US" sz="2460" b="0" i="0" spc="-23" baseline="0" dirty="0">
                <a:latin typeface="CIDFont+F1"/>
              </a:rPr>
              <a:t>l</a:t>
            </a:r>
            <a:r>
              <a:rPr lang="en-US" sz="2460" b="0" i="0" spc="568" baseline="0" dirty="0">
                <a:latin typeface="CIDFont+F1"/>
              </a:rPr>
              <a:t>a</a:t>
            </a:r>
            <a:r>
              <a:rPr lang="en-US" sz="2460" b="0" i="0" spc="-13" baseline="0" dirty="0">
                <a:latin typeface="CIDFont+F1"/>
              </a:rPr>
              <a:t>b</a:t>
            </a:r>
            <a:r>
              <a:rPr lang="en-US" sz="2460" b="0" i="0" spc="0" baseline="0" dirty="0">
                <a:latin typeface="CIDFont+F1"/>
              </a:rPr>
              <a:t>oucl</a:t>
            </a:r>
            <a:r>
              <a:rPr lang="en-US" sz="2460" b="0" i="0" spc="523" baseline="0" dirty="0">
                <a:latin typeface="CIDFont+F1"/>
              </a:rPr>
              <a:t>e</a:t>
            </a:r>
            <a:r>
              <a:rPr lang="en-US" sz="2460" b="0" i="0" spc="568" baseline="0" dirty="0">
                <a:latin typeface="CIDFont+F1"/>
              </a:rPr>
              <a:t>à</a:t>
            </a:r>
            <a:r>
              <a:rPr lang="en-US" sz="2460" b="0" i="0" spc="0" baseline="0" dirty="0">
                <a:latin typeface="CIDFont+F1"/>
              </a:rPr>
              <a:t>l</a:t>
            </a:r>
            <a:r>
              <a:rPr lang="en-US" sz="2460" b="0" i="0" spc="-170" baseline="0" dirty="0">
                <a:latin typeface="CIDFont+F1"/>
              </a:rPr>
              <a:t>’</a:t>
            </a:r>
            <a:r>
              <a:rPr lang="en-US" sz="2460" b="0" i="0" spc="0" baseline="0" dirty="0">
                <a:latin typeface="CIDFont+F1"/>
              </a:rPr>
              <a:t>en</a:t>
            </a:r>
            <a:r>
              <a:rPr lang="en-US" sz="2460" b="0" i="0" spc="-13" baseline="0" dirty="0">
                <a:latin typeface="CIDFont+F1"/>
              </a:rPr>
              <a:t>d</a:t>
            </a:r>
            <a:r>
              <a:rPr lang="en-US" sz="2460" b="0" i="0" spc="-45" baseline="0" dirty="0">
                <a:latin typeface="CIDFont+F1"/>
              </a:rPr>
              <a:t>r</a:t>
            </a:r>
            <a:r>
              <a:rPr lang="en-US" sz="2460" b="0" i="0" spc="0" baseline="0" dirty="0">
                <a:latin typeface="CIDFont+F1"/>
              </a:rPr>
              <a:t>oi</a:t>
            </a:r>
            <a:r>
              <a:rPr lang="en-US" sz="2460" b="0" i="0" spc="531" baseline="0" dirty="0">
                <a:latin typeface="CIDFont+F1"/>
              </a:rPr>
              <a:t>t</a:t>
            </a:r>
            <a:r>
              <a:rPr lang="en-US" sz="2460" b="0" i="0" spc="-13" baseline="0" dirty="0">
                <a:latin typeface="CIDFont+F1"/>
              </a:rPr>
              <a:t>d</a:t>
            </a:r>
            <a:r>
              <a:rPr lang="en-US" sz="2460" b="0" i="0" spc="553" baseline="0" dirty="0">
                <a:latin typeface="CIDFont+F1"/>
              </a:rPr>
              <a:t>u</a:t>
            </a:r>
            <a:r>
              <a:rPr lang="en-US" sz="2460" b="0" i="0" spc="0" baseline="0" dirty="0">
                <a:latin typeface="CIDFont+F1"/>
              </a:rPr>
              <a:t>d</a:t>
            </a:r>
            <a:r>
              <a:rPr lang="en-US" sz="2460" b="0" i="0" spc="-18" baseline="0" dirty="0">
                <a:latin typeface="CIDFont+F1"/>
              </a:rPr>
              <a:t>é</a:t>
            </a:r>
            <a:r>
              <a:rPr lang="en-US" sz="2460" b="0" i="0" spc="-37" baseline="0" dirty="0">
                <a:latin typeface="CIDFont+F1"/>
              </a:rPr>
              <a:t>f</a:t>
            </a:r>
            <a:r>
              <a:rPr lang="en-US" sz="2460" b="0" i="0" spc="-23" baseline="0" dirty="0">
                <a:latin typeface="CIDFont+F1"/>
              </a:rPr>
              <a:t>a</a:t>
            </a:r>
            <a:r>
              <a:rPr lang="en-US" sz="2460" b="0" i="0" spc="0" baseline="0" dirty="0">
                <a:latin typeface="CIDFont+F1"/>
              </a:rPr>
              <a:t>ut.</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 name="Freeform 218"/>
          <p:cNvSpPr/>
          <p:nvPr/>
        </p:nvSpPr>
        <p:spPr>
          <a:xfrm flipV="1">
            <a:off x="0" y="772668"/>
            <a:ext cx="10692384" cy="6013703"/>
          </a:xfrm>
          <a:custGeom>
            <a:avLst/>
            <a:gdLst/>
            <a:ahLst/>
            <a:cxnLst/>
            <a:rect l="0" t="0" r="0" b="0"/>
            <a:pathLst>
              <a:path w="14256512" h="8018271">
                <a:moveTo>
                  <a:pt x="0" y="8018271"/>
                </a:moveTo>
                <a:lnTo>
                  <a:pt x="14256512" y="8018271"/>
                </a:lnTo>
                <a:lnTo>
                  <a:pt x="14256512" y="0"/>
                </a:lnTo>
                <a:lnTo>
                  <a:pt x="0" y="0"/>
                </a:lnTo>
                <a:close/>
                <a:moveTo>
                  <a:pt x="1030224" y="9048495"/>
                </a:moveTo>
              </a:path>
            </a:pathLst>
          </a:custGeom>
          <a:solidFill>
            <a:srgbClr val="FFFFFF">
              <a:alpha val="10000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219" name="Freeform 219"/>
          <p:cNvSpPr/>
          <p:nvPr/>
        </p:nvSpPr>
        <p:spPr>
          <a:xfrm flipV="1">
            <a:off x="0" y="772668"/>
            <a:ext cx="10692384" cy="812291"/>
          </a:xfrm>
          <a:custGeom>
            <a:avLst/>
            <a:gdLst/>
            <a:ahLst/>
            <a:cxnLst/>
            <a:rect l="0" t="0" r="0" b="0"/>
            <a:pathLst>
              <a:path w="14256512" h="1083055">
                <a:moveTo>
                  <a:pt x="0" y="1083055"/>
                </a:moveTo>
                <a:lnTo>
                  <a:pt x="14256512" y="1083055"/>
                </a:lnTo>
                <a:lnTo>
                  <a:pt x="14256512" y="0"/>
                </a:lnTo>
                <a:lnTo>
                  <a:pt x="0" y="0"/>
                </a:lnTo>
                <a:close/>
                <a:moveTo>
                  <a:pt x="1030224" y="2113279"/>
                </a:moveTo>
              </a:path>
            </a:pathLst>
          </a:custGeom>
          <a:solidFill>
            <a:srgbClr val="FFC000">
              <a:alpha val="100000"/>
            </a:srgbClr>
          </a:solidFill>
          <a:ln w="9525">
            <a:noFill/>
          </a:ln>
        </p:spPr>
        <p:style>
          <a:lnRef idx="2">
            <a:schemeClr val="accent1">
              <a:shade val="50000"/>
            </a:schemeClr>
          </a:lnRef>
          <a:fillRef idx="1">
            <a:schemeClr val="accent1"/>
          </a:fillRef>
          <a:effectRef idx="0">
            <a:schemeClr val="accent1"/>
          </a:effectRef>
          <a:fontRef idx="minor">
            <a:schemeClr val="lt1"/>
          </a:fontRef>
        </p:style>
      </p:sp>
      <p:pic>
        <p:nvPicPr>
          <p:cNvPr id="220" name="Picture 220"/>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a:xfrm>
            <a:off x="969263" y="1548385"/>
            <a:ext cx="3602735" cy="3700272"/>
          </a:xfrm>
          <a:prstGeom prst="rect">
            <a:avLst/>
          </a:prstGeom>
          <a:noFill/>
          <a:extLst/>
        </p:spPr>
      </p:pic>
      <p:pic>
        <p:nvPicPr>
          <p:cNvPr id="221" name="Picture 22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a:xfrm>
            <a:off x="5428488" y="1584960"/>
            <a:ext cx="4041647" cy="3694176"/>
          </a:xfrm>
          <a:prstGeom prst="rect">
            <a:avLst/>
          </a:prstGeom>
          <a:noFill/>
          <a:extLst/>
        </p:spPr>
      </p:pic>
      <p:pic>
        <p:nvPicPr>
          <p:cNvPr id="222" name="Picture 222"/>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a:xfrm>
            <a:off x="711200" y="5423408"/>
            <a:ext cx="9271507" cy="836168"/>
          </a:xfrm>
          <a:prstGeom prst="rect">
            <a:avLst/>
          </a:prstGeom>
          <a:noFill/>
          <a:extLst/>
        </p:spPr>
      </p:pic>
      <p:sp>
        <p:nvSpPr>
          <p:cNvPr id="223" name="Rectangle 223"/>
          <p:cNvSpPr/>
          <p:nvPr/>
        </p:nvSpPr>
        <p:spPr>
          <a:xfrm>
            <a:off x="7469133" y="6503076"/>
            <a:ext cx="3183678" cy="230537"/>
          </a:xfrm>
          <a:prstGeom prst="rect">
            <a:avLst/>
          </a:prstGeom>
        </p:spPr>
        <p:txBody>
          <a:bodyPr wrap="none" lIns="0" tIns="0" rIns="0" bIns="0">
            <a:spAutoFit/>
          </a:bodyPr>
          <a:lstStyle/>
          <a:p>
            <a:pPr marL="0"/>
            <a:r>
              <a:rPr lang="en-US" sz="1583" b="0" i="0" spc="0" baseline="0" dirty="0">
                <a:latin typeface="CIDFont+F1"/>
              </a:rPr>
              <a:t>P</a:t>
            </a:r>
            <a:r>
              <a:rPr lang="en-US" sz="1583" b="0" i="0" spc="-29" baseline="0" dirty="0">
                <a:latin typeface="CIDFont+F1"/>
              </a:rPr>
              <a:t>r</a:t>
            </a:r>
            <a:r>
              <a:rPr lang="en-US" sz="1583" b="0" i="0" spc="0" baseline="0" dirty="0">
                <a:latin typeface="CIDFont+F1"/>
              </a:rPr>
              <a:t>esen</a:t>
            </a:r>
            <a:r>
              <a:rPr lang="en-US" sz="1583" b="0" i="0" spc="-23" baseline="0" dirty="0">
                <a:latin typeface="CIDFont+F1"/>
              </a:rPr>
              <a:t>t</a:t>
            </a:r>
            <a:r>
              <a:rPr lang="en-US" sz="1583" b="0" i="0" spc="0" baseline="0" dirty="0">
                <a:latin typeface="CIDFont+F1"/>
              </a:rPr>
              <a:t>er</a:t>
            </a:r>
            <a:r>
              <a:rPr lang="en-US" sz="1583" b="0" i="0" spc="-26" baseline="0" dirty="0">
                <a:latin typeface="CIDFont+F1"/>
              </a:rPr>
              <a:t> </a:t>
            </a:r>
            <a:r>
              <a:rPr lang="en-US" sz="1583" b="0" i="0" spc="0" baseline="0" dirty="0">
                <a:latin typeface="CIDFont+F1"/>
              </a:rPr>
              <a:t>pa</a:t>
            </a:r>
            <a:r>
              <a:rPr lang="en-US" sz="1583" b="0" i="0" spc="-13" baseline="0" dirty="0">
                <a:latin typeface="CIDFont+F1"/>
              </a:rPr>
              <a:t>r</a:t>
            </a:r>
            <a:r>
              <a:rPr lang="en-US" sz="1583" b="0" i="0" spc="0" baseline="0" dirty="0">
                <a:latin typeface="CIDFont+F1"/>
              </a:rPr>
              <a:t> </a:t>
            </a:r>
            <a:r>
              <a:rPr lang="en-US" sz="1583" b="0" i="0" spc="-15" baseline="0" dirty="0">
                <a:latin typeface="CIDFont+F1"/>
              </a:rPr>
              <a:t>Ka</a:t>
            </a:r>
            <a:r>
              <a:rPr lang="en-US" sz="1583" b="0" i="0" spc="0" baseline="0" dirty="0">
                <a:latin typeface="CIDFont+F1"/>
              </a:rPr>
              <a:t>mb</a:t>
            </a:r>
            <a:r>
              <a:rPr lang="en-US" sz="1583" b="0" i="0" spc="-23" baseline="0" dirty="0">
                <a:latin typeface="CIDFont+F1"/>
              </a:rPr>
              <a:t>w</a:t>
            </a:r>
            <a:r>
              <a:rPr lang="en-US" sz="1583" b="0" i="0" spc="0" baseline="0" dirty="0">
                <a:latin typeface="CIDFont+F1"/>
              </a:rPr>
              <a:t>ole </a:t>
            </a:r>
            <a:r>
              <a:rPr lang="en-US" sz="1583" b="0" i="0" spc="-154" baseline="0" dirty="0">
                <a:latin typeface="CIDFont+F1"/>
              </a:rPr>
              <a:t>T</a:t>
            </a:r>
            <a:r>
              <a:rPr lang="en-US" sz="1583" b="0" i="0" spc="0" baseline="0" dirty="0">
                <a:latin typeface="CIDFont+F1"/>
              </a:rPr>
              <a:t>ou</a:t>
            </a:r>
            <a:r>
              <a:rPr lang="en-US" sz="1583" b="0" i="0" spc="-13" baseline="0" dirty="0">
                <a:latin typeface="CIDFont+F1"/>
              </a:rPr>
              <a:t>r</a:t>
            </a:r>
            <a:r>
              <a:rPr lang="en-US" sz="1583" b="0" i="0" spc="0" baseline="0" dirty="0">
                <a:latin typeface="CIDFont+F1"/>
              </a:rPr>
              <a:t>o G</a:t>
            </a:r>
            <a:r>
              <a:rPr lang="en-US" sz="1583" b="0" i="0" spc="-15" baseline="0" dirty="0">
                <a:latin typeface="CIDFont+F1"/>
              </a:rPr>
              <a:t>a</a:t>
            </a:r>
            <a:r>
              <a:rPr lang="en-US" sz="1583" b="0" i="0" spc="0" baseline="0" dirty="0">
                <a:latin typeface="CIDFont+F1"/>
              </a:rPr>
              <a:t>ston </a:t>
            </a:r>
          </a:p>
        </p:txBody>
      </p:sp>
      <p:sp>
        <p:nvSpPr>
          <p:cNvPr id="224" name="Rectangle 224"/>
          <p:cNvSpPr/>
          <p:nvPr/>
        </p:nvSpPr>
        <p:spPr>
          <a:xfrm>
            <a:off x="3389271" y="910844"/>
            <a:ext cx="4007738" cy="509978"/>
          </a:xfrm>
          <a:prstGeom prst="rect">
            <a:avLst/>
          </a:prstGeom>
        </p:spPr>
        <p:txBody>
          <a:bodyPr wrap="none" lIns="0" tIns="0" rIns="0" bIns="0">
            <a:spAutoFit/>
          </a:bodyPr>
          <a:lstStyle/>
          <a:p>
            <a:pPr marL="0"/>
            <a:r>
              <a:rPr lang="en-US" sz="3503" b="0" i="0" spc="0" baseline="0" dirty="0">
                <a:latin typeface="CIDFont+F1"/>
              </a:rPr>
              <a:t>Di</a:t>
            </a:r>
            <a:r>
              <a:rPr lang="en-US" sz="3503" b="0" i="0" spc="-39" baseline="0" dirty="0">
                <a:latin typeface="CIDFont+F1"/>
              </a:rPr>
              <a:t>s</a:t>
            </a:r>
            <a:r>
              <a:rPr lang="en-US" sz="3503" b="0" i="0" spc="-15" baseline="0" dirty="0">
                <a:latin typeface="CIDFont+F1"/>
              </a:rPr>
              <a:t>t</a:t>
            </a:r>
            <a:r>
              <a:rPr lang="en-US" sz="3503" b="0" i="0" spc="0" baseline="0" dirty="0">
                <a:latin typeface="CIDFont+F1"/>
              </a:rPr>
              <a:t>ri</a:t>
            </a:r>
            <a:r>
              <a:rPr lang="en-US" sz="3503" b="0" i="0" spc="-18" baseline="0" dirty="0">
                <a:latin typeface="CIDFont+F1"/>
              </a:rPr>
              <a:t>b</a:t>
            </a:r>
            <a:r>
              <a:rPr lang="en-US" sz="3503" b="0" i="0" spc="0" baseline="0" dirty="0">
                <a:latin typeface="CIDFont+F1"/>
              </a:rPr>
              <a:t>u</a:t>
            </a:r>
            <a:r>
              <a:rPr lang="en-US" sz="3503" b="0" i="0" spc="-15" baseline="0" dirty="0">
                <a:latin typeface="CIDFont+F1"/>
              </a:rPr>
              <a:t>t</a:t>
            </a:r>
            <a:r>
              <a:rPr lang="en-US" sz="3503" b="0" i="0" spc="0" baseline="0" dirty="0">
                <a:latin typeface="CIDFont+F1"/>
              </a:rPr>
              <a:t>ion</a:t>
            </a:r>
            <a:r>
              <a:rPr lang="en-US" sz="3503" b="0" i="0" spc="-22" baseline="0" dirty="0">
                <a:latin typeface="CIDFont+F1"/>
              </a:rPr>
              <a:t> </a:t>
            </a:r>
            <a:r>
              <a:rPr lang="en-US" sz="3503" b="0" i="0" spc="0" baseline="0" dirty="0">
                <a:latin typeface="CIDFont+F1"/>
              </a:rPr>
              <a:t>d</a:t>
            </a:r>
            <a:r>
              <a:rPr lang="en-US" sz="3503" b="0" i="0" spc="-277" baseline="0" dirty="0">
                <a:latin typeface="CIDFont+F1"/>
              </a:rPr>
              <a:t>’</a:t>
            </a:r>
            <a:r>
              <a:rPr lang="en-US" sz="3503" b="0" i="0" spc="0" baseline="0" dirty="0">
                <a:latin typeface="CIDFont+F1"/>
              </a:rPr>
              <a:t>é</a:t>
            </a:r>
            <a:r>
              <a:rPr lang="en-US" sz="3503" b="0" i="0" spc="-18" baseline="0" dirty="0">
                <a:latin typeface="CIDFont+F1"/>
              </a:rPr>
              <a:t>n</a:t>
            </a:r>
            <a:r>
              <a:rPr lang="en-US" sz="3503" b="0" i="0" spc="0" baseline="0" dirty="0">
                <a:latin typeface="CIDFont+F1"/>
              </a:rPr>
              <a:t>e</a:t>
            </a:r>
            <a:r>
              <a:rPr lang="en-US" sz="3503" b="0" i="0" spc="-29" baseline="0" dirty="0">
                <a:latin typeface="CIDFont+F1"/>
              </a:rPr>
              <a:t>r</a:t>
            </a:r>
            <a:r>
              <a:rPr lang="en-US" sz="3503" b="0" i="0" spc="0" baseline="0" dirty="0">
                <a:latin typeface="CIDFont+F1"/>
              </a:rPr>
              <a:t>g</a:t>
            </a:r>
            <a:r>
              <a:rPr lang="en-US" sz="3503" b="0" i="0" spc="-32" baseline="0" dirty="0">
                <a:latin typeface="CIDFont+F1"/>
              </a:rPr>
              <a:t>i</a:t>
            </a:r>
            <a:r>
              <a:rPr lang="en-US" sz="3503" b="0" i="0" spc="0" baseline="0" dirty="0">
                <a:latin typeface="CIDFont+F1"/>
              </a:rPr>
              <a:t>e </a:t>
            </a:r>
          </a:p>
        </p:txBody>
      </p:sp>
      <p:sp>
        <p:nvSpPr>
          <p:cNvPr id="225" name="Rectangle 225"/>
          <p:cNvSpPr/>
          <p:nvPr/>
        </p:nvSpPr>
        <p:spPr>
          <a:xfrm>
            <a:off x="1019519" y="5507497"/>
            <a:ext cx="8704347" cy="243418"/>
          </a:xfrm>
          <a:prstGeom prst="rect">
            <a:avLst/>
          </a:prstGeom>
        </p:spPr>
        <p:txBody>
          <a:bodyPr wrap="none" lIns="0" tIns="0" rIns="0" bIns="0">
            <a:spAutoFit/>
          </a:bodyPr>
          <a:lstStyle/>
          <a:p>
            <a:pPr marL="0"/>
            <a:r>
              <a:rPr lang="en-US" sz="1751" b="1" i="0" spc="-11" baseline="0" dirty="0">
                <a:latin typeface="CIDFont+F6"/>
              </a:rPr>
              <a:t>E</a:t>
            </a:r>
            <a:r>
              <a:rPr lang="en-US" sz="1751" b="1" i="0" spc="0" baseline="0" dirty="0">
                <a:latin typeface="CIDFont+F6"/>
              </a:rPr>
              <a:t>n cas</a:t>
            </a:r>
            <a:r>
              <a:rPr lang="en-US" sz="1751" b="1" i="0" spc="-18" baseline="0" dirty="0">
                <a:latin typeface="CIDFont+F6"/>
              </a:rPr>
              <a:t> </a:t>
            </a:r>
            <a:r>
              <a:rPr lang="en-US" sz="1751" b="1" i="0" spc="0" baseline="0" dirty="0">
                <a:latin typeface="CIDFont+F6"/>
              </a:rPr>
              <a:t>de </a:t>
            </a:r>
            <a:r>
              <a:rPr lang="en-US" sz="1751" b="1" i="0" spc="-11" baseline="0" dirty="0">
                <a:latin typeface="CIDFont+F6"/>
              </a:rPr>
              <a:t>d</a:t>
            </a:r>
            <a:r>
              <a:rPr lang="en-US" sz="1751" b="1" i="0" spc="0" baseline="0" dirty="0">
                <a:latin typeface="CIDFont+F6"/>
              </a:rPr>
              <a:t>éfa</a:t>
            </a:r>
            <a:r>
              <a:rPr lang="en-US" sz="1751" b="1" i="0" spc="-11" baseline="0" dirty="0">
                <a:latin typeface="CIDFont+F6"/>
              </a:rPr>
              <a:t>u</a:t>
            </a:r>
            <a:r>
              <a:rPr lang="en-US" sz="1751" b="1" i="0" spc="0" baseline="0" dirty="0">
                <a:latin typeface="CIDFont+F6"/>
              </a:rPr>
              <a:t>t su</a:t>
            </a:r>
            <a:r>
              <a:rPr lang="en-US" sz="1751" b="1" i="0" spc="-41" baseline="0" dirty="0">
                <a:latin typeface="CIDFont+F6"/>
              </a:rPr>
              <a:t>r</a:t>
            </a:r>
            <a:r>
              <a:rPr lang="en-US" sz="1751" b="1" i="0" spc="0" baseline="0" dirty="0">
                <a:latin typeface="CIDFont+F6"/>
              </a:rPr>
              <a:t> u</a:t>
            </a:r>
            <a:r>
              <a:rPr lang="en-US" sz="1751" b="1" i="0" spc="-11" baseline="0" dirty="0">
                <a:latin typeface="CIDFont+F6"/>
              </a:rPr>
              <a:t>n</a:t>
            </a:r>
            <a:r>
              <a:rPr lang="en-US" sz="1751" b="1" i="0" spc="0" baseline="0" dirty="0">
                <a:latin typeface="CIDFont+F6"/>
              </a:rPr>
              <a:t> t</a:t>
            </a:r>
            <a:r>
              <a:rPr lang="en-US" sz="1751" b="1" i="0" spc="-23" baseline="0" dirty="0">
                <a:latin typeface="CIDFont+F6"/>
              </a:rPr>
              <a:t>r</a:t>
            </a:r>
            <a:r>
              <a:rPr lang="en-US" sz="1751" b="1" i="0" spc="0" baseline="0" dirty="0">
                <a:latin typeface="CIDFont+F6"/>
              </a:rPr>
              <a:t>o</a:t>
            </a:r>
            <a:r>
              <a:rPr lang="en-US" sz="1751" b="1" i="0" spc="-11" baseline="0" dirty="0">
                <a:latin typeface="CIDFont+F6"/>
              </a:rPr>
              <a:t>n</a:t>
            </a:r>
            <a:r>
              <a:rPr lang="en-US" sz="1751" b="1" i="0" spc="0" baseline="0" dirty="0">
                <a:latin typeface="CIDFont+F6"/>
              </a:rPr>
              <a:t>ço</a:t>
            </a:r>
            <a:r>
              <a:rPr lang="en-US" sz="1751" b="1" i="0" spc="-11" baseline="0" dirty="0">
                <a:latin typeface="CIDFont+F6"/>
              </a:rPr>
              <a:t>n</a:t>
            </a:r>
            <a:r>
              <a:rPr lang="en-US" sz="1751" b="1" i="0" spc="0" baseline="0" dirty="0">
                <a:latin typeface="CIDFont+F6"/>
              </a:rPr>
              <a:t> </a:t>
            </a:r>
            <a:r>
              <a:rPr lang="en-US" sz="1751" b="1" i="0" spc="-11" baseline="0" dirty="0">
                <a:latin typeface="CIDFont+F6"/>
              </a:rPr>
              <a:t>d</a:t>
            </a:r>
            <a:r>
              <a:rPr lang="en-US" sz="1751" b="1" i="0" spc="0" baseline="0" dirty="0">
                <a:latin typeface="CIDFont+F6"/>
              </a:rPr>
              <a:t>e câ</a:t>
            </a:r>
            <a:r>
              <a:rPr lang="en-US" sz="1751" b="1" i="0" spc="-11" baseline="0" dirty="0">
                <a:latin typeface="CIDFont+F6"/>
              </a:rPr>
              <a:t>b</a:t>
            </a:r>
            <a:r>
              <a:rPr lang="en-US" sz="1751" b="1" i="0" spc="0" baseline="0" dirty="0">
                <a:latin typeface="CIDFont+F6"/>
              </a:rPr>
              <a:t>le o</a:t>
            </a:r>
            <a:r>
              <a:rPr lang="en-US" sz="1751" b="1" i="0" spc="-11" baseline="0" dirty="0">
                <a:latin typeface="CIDFont+F6"/>
              </a:rPr>
              <a:t>u</a:t>
            </a:r>
            <a:r>
              <a:rPr lang="en-US" sz="1751" b="1" i="0" spc="0" baseline="0" dirty="0">
                <a:latin typeface="CIDFont+F6"/>
              </a:rPr>
              <a:t> da</a:t>
            </a:r>
            <a:r>
              <a:rPr lang="en-US" sz="1751" b="1" i="0" spc="-11" baseline="0" dirty="0">
                <a:latin typeface="CIDFont+F6"/>
              </a:rPr>
              <a:t>n</a:t>
            </a:r>
            <a:r>
              <a:rPr lang="en-US" sz="1751" b="1" i="0" spc="0" baseline="0" dirty="0">
                <a:latin typeface="CIDFont+F6"/>
              </a:rPr>
              <a:t>s </a:t>
            </a:r>
            <a:r>
              <a:rPr lang="en-US" sz="1751" b="1" i="0" spc="-11" baseline="0" dirty="0">
                <a:latin typeface="CIDFont+F6"/>
              </a:rPr>
              <a:t>u</a:t>
            </a:r>
            <a:r>
              <a:rPr lang="en-US" sz="1751" b="1" i="0" spc="0" baseline="0" dirty="0">
                <a:latin typeface="CIDFont+F6"/>
              </a:rPr>
              <a:t>n poste, o</a:t>
            </a:r>
            <a:r>
              <a:rPr lang="en-US" sz="1751" b="1" i="0" spc="-11" baseline="0" dirty="0">
                <a:latin typeface="CIDFont+F6"/>
              </a:rPr>
              <a:t>n</a:t>
            </a:r>
            <a:r>
              <a:rPr lang="en-US" sz="1751" b="1" i="0" spc="0" baseline="0" dirty="0">
                <a:latin typeface="CIDFont+F6"/>
              </a:rPr>
              <a:t> isole</a:t>
            </a:r>
            <a:r>
              <a:rPr lang="en-US" sz="1751" b="1" i="0" spc="-18" baseline="0" dirty="0">
                <a:latin typeface="CIDFont+F6"/>
              </a:rPr>
              <a:t> </a:t>
            </a:r>
            <a:r>
              <a:rPr lang="en-US" sz="1751" b="1" i="0" spc="0" baseline="0" dirty="0">
                <a:latin typeface="CIDFont+F6"/>
              </a:rPr>
              <a:t>le</a:t>
            </a:r>
            <a:r>
              <a:rPr lang="en-US" sz="1751" b="1" i="0" spc="-18" baseline="0" dirty="0">
                <a:latin typeface="CIDFont+F6"/>
              </a:rPr>
              <a:t> </a:t>
            </a:r>
            <a:r>
              <a:rPr lang="en-US" sz="1751" b="1" i="0" spc="0" baseline="0" dirty="0">
                <a:latin typeface="CIDFont+F6"/>
              </a:rPr>
              <a:t>t</a:t>
            </a:r>
            <a:r>
              <a:rPr lang="en-US" sz="1751" b="1" i="0" spc="-41" baseline="0" dirty="0">
                <a:latin typeface="CIDFont+F6"/>
              </a:rPr>
              <a:t>r</a:t>
            </a:r>
            <a:r>
              <a:rPr lang="en-US" sz="1751" b="1" i="0" spc="0" baseline="0" dirty="0">
                <a:latin typeface="CIDFont+F6"/>
              </a:rPr>
              <a:t>onçon e</a:t>
            </a:r>
            <a:r>
              <a:rPr lang="en-US" sz="1751" b="1" i="0" spc="-11" baseline="0" dirty="0">
                <a:latin typeface="CIDFont+F6"/>
              </a:rPr>
              <a:t>n</a:t>
            </a:r>
            <a:r>
              <a:rPr lang="en-US" sz="1751" b="1" i="0" spc="0" baseline="0" dirty="0">
                <a:latin typeface="CIDFont+F6"/>
              </a:rPr>
              <a:t> défaut pa</a:t>
            </a:r>
            <a:r>
              <a:rPr lang="en-US" sz="1751" b="1" i="0" spc="-41" baseline="0" dirty="0">
                <a:latin typeface="CIDFont+F6"/>
              </a:rPr>
              <a:t>r </a:t>
            </a:r>
          </a:p>
        </p:txBody>
      </p:sp>
      <p:sp>
        <p:nvSpPr>
          <p:cNvPr id="226" name="Rectangle 226"/>
          <p:cNvSpPr/>
          <p:nvPr/>
        </p:nvSpPr>
        <p:spPr>
          <a:xfrm>
            <a:off x="3410674" y="5774111"/>
            <a:ext cx="4067369" cy="243418"/>
          </a:xfrm>
          <a:prstGeom prst="rect">
            <a:avLst/>
          </a:prstGeom>
        </p:spPr>
        <p:txBody>
          <a:bodyPr wrap="none" lIns="0" tIns="0" rIns="0" bIns="0">
            <a:spAutoFit/>
          </a:bodyPr>
          <a:lstStyle/>
          <a:p>
            <a:pPr marL="0"/>
            <a:r>
              <a:rPr lang="en-US" sz="1751" b="1" i="0" spc="0" baseline="0" dirty="0">
                <a:latin typeface="CIDFont+F6"/>
              </a:rPr>
              <a:t>l'ouvertu</a:t>
            </a:r>
            <a:r>
              <a:rPr lang="en-US" sz="1751" b="1" i="0" spc="-41" baseline="0" dirty="0">
                <a:latin typeface="CIDFont+F6"/>
              </a:rPr>
              <a:t>r</a:t>
            </a:r>
            <a:r>
              <a:rPr lang="en-US" sz="1751" b="1" i="0" spc="0" baseline="0" dirty="0">
                <a:latin typeface="CIDFont+F6"/>
              </a:rPr>
              <a:t>e</a:t>
            </a:r>
            <a:r>
              <a:rPr lang="en-US" sz="1751" b="1" i="0" spc="-18" baseline="0" dirty="0">
                <a:latin typeface="CIDFont+F6"/>
              </a:rPr>
              <a:t> </a:t>
            </a:r>
            <a:r>
              <a:rPr lang="en-US" sz="1751" b="1" i="0" spc="-11" baseline="0" dirty="0">
                <a:latin typeface="CIDFont+F6"/>
              </a:rPr>
              <a:t>d</a:t>
            </a:r>
            <a:r>
              <a:rPr lang="en-US" sz="1751" b="1" i="0" spc="0" baseline="0" dirty="0">
                <a:latin typeface="CIDFont+F6"/>
              </a:rPr>
              <a:t>es</a:t>
            </a:r>
            <a:r>
              <a:rPr lang="en-US" sz="1751" b="1" i="0" spc="-18" baseline="0" dirty="0">
                <a:latin typeface="CIDFont+F6"/>
              </a:rPr>
              <a:t> </a:t>
            </a:r>
            <a:r>
              <a:rPr lang="en-US" sz="1751" b="1" i="0" spc="0" baseline="0" dirty="0">
                <a:latin typeface="CIDFont+F6"/>
              </a:rPr>
              <a:t>2 a</a:t>
            </a:r>
            <a:r>
              <a:rPr lang="en-US" sz="1751" b="1" i="0" spc="-11" baseline="0" dirty="0">
                <a:latin typeface="CIDFont+F6"/>
              </a:rPr>
              <a:t>p</a:t>
            </a:r>
            <a:r>
              <a:rPr lang="en-US" sz="1751" b="1" i="0" spc="0" baseline="0" dirty="0">
                <a:latin typeface="CIDFont+F6"/>
              </a:rPr>
              <a:t>pa</a:t>
            </a:r>
            <a:r>
              <a:rPr lang="en-US" sz="1751" b="1" i="0" spc="-41" baseline="0" dirty="0">
                <a:latin typeface="CIDFont+F6"/>
              </a:rPr>
              <a:t>r</a:t>
            </a:r>
            <a:r>
              <a:rPr lang="en-US" sz="1751" b="1" i="0" spc="0" baseline="0" dirty="0">
                <a:latin typeface="CIDFont+F6"/>
              </a:rPr>
              <a:t>eils</a:t>
            </a:r>
            <a:r>
              <a:rPr lang="en-US" sz="1751" b="1" i="0" spc="-18" baseline="0" dirty="0">
                <a:latin typeface="CIDFont+F6"/>
              </a:rPr>
              <a:t> </a:t>
            </a:r>
            <a:r>
              <a:rPr lang="en-US" sz="1751" b="1" i="0" spc="-11" baseline="0" dirty="0">
                <a:latin typeface="CIDFont+F6"/>
              </a:rPr>
              <a:t>q</a:t>
            </a:r>
            <a:r>
              <a:rPr lang="en-US" sz="1751" b="1" i="0" spc="0" baseline="0" dirty="0">
                <a:latin typeface="CIDFont+F6"/>
              </a:rPr>
              <a:t>ui l'encad</a:t>
            </a:r>
            <a:r>
              <a:rPr lang="en-US" sz="1751" b="1" i="0" spc="-41" baseline="0" dirty="0">
                <a:latin typeface="CIDFont+F6"/>
              </a:rPr>
              <a:t>r</a:t>
            </a:r>
            <a:r>
              <a:rPr lang="en-US" sz="1751" b="1" i="0" spc="0" baseline="0" dirty="0">
                <a:latin typeface="CIDFont+F6"/>
              </a:rPr>
              <a:t>e</a:t>
            </a:r>
            <a:r>
              <a:rPr lang="en-US" sz="1751" b="1" i="0" spc="-11" baseline="0" dirty="0">
                <a:latin typeface="CIDFont+F6"/>
              </a:rPr>
              <a:t>n</a:t>
            </a:r>
            <a:r>
              <a:rPr lang="en-US" sz="1751" b="1" i="0" spc="0" baseline="0" dirty="0">
                <a:latin typeface="CIDFont+F6"/>
              </a:rPr>
              <a:t>t.</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 name="Freeform 227"/>
          <p:cNvSpPr/>
          <p:nvPr/>
        </p:nvSpPr>
        <p:spPr>
          <a:xfrm flipV="1">
            <a:off x="0" y="772668"/>
            <a:ext cx="10692384" cy="6013703"/>
          </a:xfrm>
          <a:custGeom>
            <a:avLst/>
            <a:gdLst/>
            <a:ahLst/>
            <a:cxnLst/>
            <a:rect l="0" t="0" r="0" b="0"/>
            <a:pathLst>
              <a:path w="14256512" h="8018271">
                <a:moveTo>
                  <a:pt x="0" y="8018271"/>
                </a:moveTo>
                <a:lnTo>
                  <a:pt x="14256512" y="8018271"/>
                </a:lnTo>
                <a:lnTo>
                  <a:pt x="14256512" y="0"/>
                </a:lnTo>
                <a:lnTo>
                  <a:pt x="0" y="0"/>
                </a:lnTo>
                <a:close/>
                <a:moveTo>
                  <a:pt x="1030224" y="9048495"/>
                </a:moveTo>
              </a:path>
            </a:pathLst>
          </a:custGeom>
          <a:solidFill>
            <a:srgbClr val="FFFFFF">
              <a:alpha val="10000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228" name="Freeform 228"/>
          <p:cNvSpPr/>
          <p:nvPr/>
        </p:nvSpPr>
        <p:spPr>
          <a:xfrm flipV="1">
            <a:off x="0" y="772668"/>
            <a:ext cx="10692384" cy="812291"/>
          </a:xfrm>
          <a:custGeom>
            <a:avLst/>
            <a:gdLst/>
            <a:ahLst/>
            <a:cxnLst/>
            <a:rect l="0" t="0" r="0" b="0"/>
            <a:pathLst>
              <a:path w="14256512" h="1083055">
                <a:moveTo>
                  <a:pt x="0" y="1083055"/>
                </a:moveTo>
                <a:lnTo>
                  <a:pt x="14256512" y="1083055"/>
                </a:lnTo>
                <a:lnTo>
                  <a:pt x="14256512" y="0"/>
                </a:lnTo>
                <a:lnTo>
                  <a:pt x="0" y="0"/>
                </a:lnTo>
                <a:close/>
                <a:moveTo>
                  <a:pt x="1030224" y="2113279"/>
                </a:moveTo>
              </a:path>
            </a:pathLst>
          </a:custGeom>
          <a:solidFill>
            <a:srgbClr val="FFC000">
              <a:alpha val="100000"/>
            </a:srgbClr>
          </a:solidFill>
          <a:ln w="9525">
            <a:noFill/>
          </a:ln>
        </p:spPr>
        <p:style>
          <a:lnRef idx="2">
            <a:schemeClr val="accent1">
              <a:shade val="50000"/>
            </a:schemeClr>
          </a:lnRef>
          <a:fillRef idx="1">
            <a:schemeClr val="accent1"/>
          </a:fillRef>
          <a:effectRef idx="0">
            <a:schemeClr val="accent1"/>
          </a:effectRef>
          <a:fontRef idx="minor">
            <a:schemeClr val="lt1"/>
          </a:fontRef>
        </p:style>
      </p:sp>
      <p:pic>
        <p:nvPicPr>
          <p:cNvPr id="229" name="Picture 229"/>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a:xfrm>
            <a:off x="804672" y="2389633"/>
            <a:ext cx="9668255" cy="3310127"/>
          </a:xfrm>
          <a:prstGeom prst="rect">
            <a:avLst/>
          </a:prstGeom>
          <a:noFill/>
          <a:extLst/>
        </p:spPr>
      </p:pic>
      <p:sp>
        <p:nvSpPr>
          <p:cNvPr id="230" name="Rectangle 230"/>
          <p:cNvSpPr/>
          <p:nvPr/>
        </p:nvSpPr>
        <p:spPr>
          <a:xfrm>
            <a:off x="7469133" y="6503076"/>
            <a:ext cx="3183678" cy="230537"/>
          </a:xfrm>
          <a:prstGeom prst="rect">
            <a:avLst/>
          </a:prstGeom>
        </p:spPr>
        <p:txBody>
          <a:bodyPr wrap="none" lIns="0" tIns="0" rIns="0" bIns="0">
            <a:spAutoFit/>
          </a:bodyPr>
          <a:lstStyle/>
          <a:p>
            <a:pPr marL="0"/>
            <a:r>
              <a:rPr lang="en-US" sz="1583" b="0" i="0" spc="0" baseline="0" dirty="0">
                <a:latin typeface="CIDFont+F1"/>
              </a:rPr>
              <a:t>P</a:t>
            </a:r>
            <a:r>
              <a:rPr lang="en-US" sz="1583" b="0" i="0" spc="-29" baseline="0" dirty="0">
                <a:latin typeface="CIDFont+F1"/>
              </a:rPr>
              <a:t>r</a:t>
            </a:r>
            <a:r>
              <a:rPr lang="en-US" sz="1583" b="0" i="0" spc="0" baseline="0" dirty="0">
                <a:latin typeface="CIDFont+F1"/>
              </a:rPr>
              <a:t>esen</a:t>
            </a:r>
            <a:r>
              <a:rPr lang="en-US" sz="1583" b="0" i="0" spc="-23" baseline="0" dirty="0">
                <a:latin typeface="CIDFont+F1"/>
              </a:rPr>
              <a:t>t</a:t>
            </a:r>
            <a:r>
              <a:rPr lang="en-US" sz="1583" b="0" i="0" spc="0" baseline="0" dirty="0">
                <a:latin typeface="CIDFont+F1"/>
              </a:rPr>
              <a:t>er</a:t>
            </a:r>
            <a:r>
              <a:rPr lang="en-US" sz="1583" b="0" i="0" spc="-26" baseline="0" dirty="0">
                <a:latin typeface="CIDFont+F1"/>
              </a:rPr>
              <a:t> </a:t>
            </a:r>
            <a:r>
              <a:rPr lang="en-US" sz="1583" b="0" i="0" spc="0" baseline="0" dirty="0">
                <a:latin typeface="CIDFont+F1"/>
              </a:rPr>
              <a:t>pa</a:t>
            </a:r>
            <a:r>
              <a:rPr lang="en-US" sz="1583" b="0" i="0" spc="-13" baseline="0" dirty="0">
                <a:latin typeface="CIDFont+F1"/>
              </a:rPr>
              <a:t>r</a:t>
            </a:r>
            <a:r>
              <a:rPr lang="en-US" sz="1583" b="0" i="0" spc="0" baseline="0" dirty="0">
                <a:latin typeface="CIDFont+F1"/>
              </a:rPr>
              <a:t> </a:t>
            </a:r>
            <a:r>
              <a:rPr lang="en-US" sz="1583" b="0" i="0" spc="-15" baseline="0" dirty="0">
                <a:latin typeface="CIDFont+F1"/>
              </a:rPr>
              <a:t>Ka</a:t>
            </a:r>
            <a:r>
              <a:rPr lang="en-US" sz="1583" b="0" i="0" spc="0" baseline="0" dirty="0">
                <a:latin typeface="CIDFont+F1"/>
              </a:rPr>
              <a:t>mb</a:t>
            </a:r>
            <a:r>
              <a:rPr lang="en-US" sz="1583" b="0" i="0" spc="-23" baseline="0" dirty="0">
                <a:latin typeface="CIDFont+F1"/>
              </a:rPr>
              <a:t>w</a:t>
            </a:r>
            <a:r>
              <a:rPr lang="en-US" sz="1583" b="0" i="0" spc="0" baseline="0" dirty="0">
                <a:latin typeface="CIDFont+F1"/>
              </a:rPr>
              <a:t>ole </a:t>
            </a:r>
            <a:r>
              <a:rPr lang="en-US" sz="1583" b="0" i="0" spc="-154" baseline="0" dirty="0">
                <a:latin typeface="CIDFont+F1"/>
              </a:rPr>
              <a:t>T</a:t>
            </a:r>
            <a:r>
              <a:rPr lang="en-US" sz="1583" b="0" i="0" spc="0" baseline="0" dirty="0">
                <a:latin typeface="CIDFont+F1"/>
              </a:rPr>
              <a:t>ou</a:t>
            </a:r>
            <a:r>
              <a:rPr lang="en-US" sz="1583" b="0" i="0" spc="-13" baseline="0" dirty="0">
                <a:latin typeface="CIDFont+F1"/>
              </a:rPr>
              <a:t>r</a:t>
            </a:r>
            <a:r>
              <a:rPr lang="en-US" sz="1583" b="0" i="0" spc="0" baseline="0" dirty="0">
                <a:latin typeface="CIDFont+F1"/>
              </a:rPr>
              <a:t>o G</a:t>
            </a:r>
            <a:r>
              <a:rPr lang="en-US" sz="1583" b="0" i="0" spc="-15" baseline="0" dirty="0">
                <a:latin typeface="CIDFont+F1"/>
              </a:rPr>
              <a:t>a</a:t>
            </a:r>
            <a:r>
              <a:rPr lang="en-US" sz="1583" b="0" i="0" spc="0" baseline="0" dirty="0">
                <a:latin typeface="CIDFont+F1"/>
              </a:rPr>
              <a:t>ston </a:t>
            </a:r>
          </a:p>
        </p:txBody>
      </p:sp>
      <p:sp>
        <p:nvSpPr>
          <p:cNvPr id="231" name="Rectangle 231"/>
          <p:cNvSpPr/>
          <p:nvPr/>
        </p:nvSpPr>
        <p:spPr>
          <a:xfrm>
            <a:off x="3389271" y="910844"/>
            <a:ext cx="4007738" cy="509978"/>
          </a:xfrm>
          <a:prstGeom prst="rect">
            <a:avLst/>
          </a:prstGeom>
        </p:spPr>
        <p:txBody>
          <a:bodyPr wrap="none" lIns="0" tIns="0" rIns="0" bIns="0">
            <a:spAutoFit/>
          </a:bodyPr>
          <a:lstStyle/>
          <a:p>
            <a:pPr marL="0"/>
            <a:r>
              <a:rPr lang="en-US" sz="3503" b="0" i="0" spc="0" baseline="0" dirty="0">
                <a:latin typeface="CIDFont+F1"/>
              </a:rPr>
              <a:t>Di</a:t>
            </a:r>
            <a:r>
              <a:rPr lang="en-US" sz="3503" b="0" i="0" spc="-39" baseline="0" dirty="0">
                <a:latin typeface="CIDFont+F1"/>
              </a:rPr>
              <a:t>s</a:t>
            </a:r>
            <a:r>
              <a:rPr lang="en-US" sz="3503" b="0" i="0" spc="-15" baseline="0" dirty="0">
                <a:latin typeface="CIDFont+F1"/>
              </a:rPr>
              <a:t>t</a:t>
            </a:r>
            <a:r>
              <a:rPr lang="en-US" sz="3503" b="0" i="0" spc="0" baseline="0" dirty="0">
                <a:latin typeface="CIDFont+F1"/>
              </a:rPr>
              <a:t>ri</a:t>
            </a:r>
            <a:r>
              <a:rPr lang="en-US" sz="3503" b="0" i="0" spc="-18" baseline="0" dirty="0">
                <a:latin typeface="CIDFont+F1"/>
              </a:rPr>
              <a:t>b</a:t>
            </a:r>
            <a:r>
              <a:rPr lang="en-US" sz="3503" b="0" i="0" spc="0" baseline="0" dirty="0">
                <a:latin typeface="CIDFont+F1"/>
              </a:rPr>
              <a:t>u</a:t>
            </a:r>
            <a:r>
              <a:rPr lang="en-US" sz="3503" b="0" i="0" spc="-15" baseline="0" dirty="0">
                <a:latin typeface="CIDFont+F1"/>
              </a:rPr>
              <a:t>t</a:t>
            </a:r>
            <a:r>
              <a:rPr lang="en-US" sz="3503" b="0" i="0" spc="0" baseline="0" dirty="0">
                <a:latin typeface="CIDFont+F1"/>
              </a:rPr>
              <a:t>ion</a:t>
            </a:r>
            <a:r>
              <a:rPr lang="en-US" sz="3503" b="0" i="0" spc="-22" baseline="0" dirty="0">
                <a:latin typeface="CIDFont+F1"/>
              </a:rPr>
              <a:t> </a:t>
            </a:r>
            <a:r>
              <a:rPr lang="en-US" sz="3503" b="0" i="0" spc="0" baseline="0" dirty="0">
                <a:latin typeface="CIDFont+F1"/>
              </a:rPr>
              <a:t>d</a:t>
            </a:r>
            <a:r>
              <a:rPr lang="en-US" sz="3503" b="0" i="0" spc="-277" baseline="0" dirty="0">
                <a:latin typeface="CIDFont+F1"/>
              </a:rPr>
              <a:t>’</a:t>
            </a:r>
            <a:r>
              <a:rPr lang="en-US" sz="3503" b="0" i="0" spc="0" baseline="0" dirty="0">
                <a:latin typeface="CIDFont+F1"/>
              </a:rPr>
              <a:t>é</a:t>
            </a:r>
            <a:r>
              <a:rPr lang="en-US" sz="3503" b="0" i="0" spc="-18" baseline="0" dirty="0">
                <a:latin typeface="CIDFont+F1"/>
              </a:rPr>
              <a:t>n</a:t>
            </a:r>
            <a:r>
              <a:rPr lang="en-US" sz="3503" b="0" i="0" spc="0" baseline="0" dirty="0">
                <a:latin typeface="CIDFont+F1"/>
              </a:rPr>
              <a:t>e</a:t>
            </a:r>
            <a:r>
              <a:rPr lang="en-US" sz="3503" b="0" i="0" spc="-29" baseline="0" dirty="0">
                <a:latin typeface="CIDFont+F1"/>
              </a:rPr>
              <a:t>r</a:t>
            </a:r>
            <a:r>
              <a:rPr lang="en-US" sz="3503" b="0" i="0" spc="0" baseline="0" dirty="0">
                <a:latin typeface="CIDFont+F1"/>
              </a:rPr>
              <a:t>g</a:t>
            </a:r>
            <a:r>
              <a:rPr lang="en-US" sz="3503" b="0" i="0" spc="-32" baseline="0" dirty="0">
                <a:latin typeface="CIDFont+F1"/>
              </a:rPr>
              <a:t>i</a:t>
            </a:r>
            <a:r>
              <a:rPr lang="en-US" sz="3503" b="0" i="0" spc="0" baseline="0" dirty="0">
                <a:latin typeface="CIDFont+F1"/>
              </a:rPr>
              <a:t>e </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Freeform 232"/>
          <p:cNvSpPr/>
          <p:nvPr/>
        </p:nvSpPr>
        <p:spPr>
          <a:xfrm flipV="1">
            <a:off x="101599" y="772667"/>
            <a:ext cx="10396051" cy="6013703"/>
          </a:xfrm>
          <a:custGeom>
            <a:avLst/>
            <a:gdLst/>
            <a:ahLst/>
            <a:cxnLst/>
            <a:rect l="0" t="0" r="0" b="0"/>
            <a:pathLst>
              <a:path w="14256512" h="8018271">
                <a:moveTo>
                  <a:pt x="0" y="8018271"/>
                </a:moveTo>
                <a:lnTo>
                  <a:pt x="14256512" y="8018271"/>
                </a:lnTo>
                <a:lnTo>
                  <a:pt x="14256512" y="0"/>
                </a:lnTo>
                <a:lnTo>
                  <a:pt x="0" y="0"/>
                </a:lnTo>
                <a:close/>
                <a:moveTo>
                  <a:pt x="1030224" y="9048495"/>
                </a:moveTo>
              </a:path>
            </a:pathLst>
          </a:custGeom>
          <a:solidFill>
            <a:srgbClr val="FFFFFF">
              <a:alpha val="10000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233" name="Freeform 233"/>
          <p:cNvSpPr/>
          <p:nvPr/>
        </p:nvSpPr>
        <p:spPr>
          <a:xfrm flipV="1">
            <a:off x="0" y="772668"/>
            <a:ext cx="10692384" cy="812291"/>
          </a:xfrm>
          <a:custGeom>
            <a:avLst/>
            <a:gdLst/>
            <a:ahLst/>
            <a:cxnLst/>
            <a:rect l="0" t="0" r="0" b="0"/>
            <a:pathLst>
              <a:path w="14256512" h="1083055">
                <a:moveTo>
                  <a:pt x="0" y="1083055"/>
                </a:moveTo>
                <a:lnTo>
                  <a:pt x="14256512" y="1083055"/>
                </a:lnTo>
                <a:lnTo>
                  <a:pt x="14256512" y="0"/>
                </a:lnTo>
                <a:lnTo>
                  <a:pt x="0" y="0"/>
                </a:lnTo>
                <a:close/>
                <a:moveTo>
                  <a:pt x="1030224" y="2113279"/>
                </a:moveTo>
              </a:path>
            </a:pathLst>
          </a:custGeom>
          <a:solidFill>
            <a:srgbClr val="FFC000">
              <a:alpha val="10000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234" name="Freeform 234"/>
          <p:cNvSpPr/>
          <p:nvPr/>
        </p:nvSpPr>
        <p:spPr>
          <a:xfrm flipV="1">
            <a:off x="1185672" y="2746249"/>
            <a:ext cx="4966716" cy="22860"/>
          </a:xfrm>
          <a:custGeom>
            <a:avLst/>
            <a:gdLst/>
            <a:ahLst/>
            <a:cxnLst/>
            <a:rect l="0" t="0" r="0" b="0"/>
            <a:pathLst>
              <a:path w="6622288" h="30480">
                <a:moveTo>
                  <a:pt x="0" y="30480"/>
                </a:moveTo>
                <a:lnTo>
                  <a:pt x="2208783" y="30480"/>
                </a:lnTo>
                <a:lnTo>
                  <a:pt x="4415535" y="30480"/>
                </a:lnTo>
                <a:lnTo>
                  <a:pt x="6622288" y="30480"/>
                </a:lnTo>
                <a:lnTo>
                  <a:pt x="6622288" y="0"/>
                </a:lnTo>
                <a:lnTo>
                  <a:pt x="4415535" y="0"/>
                </a:lnTo>
                <a:lnTo>
                  <a:pt x="2208783" y="0"/>
                </a:lnTo>
                <a:lnTo>
                  <a:pt x="0" y="0"/>
                </a:lnTo>
                <a:close/>
                <a:moveTo>
                  <a:pt x="0" y="30480"/>
                </a:moveTo>
              </a:path>
            </a:pathLst>
          </a:custGeom>
          <a:solidFill>
            <a:srgbClr val="000000">
              <a:alpha val="10000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235" name="Rectangle 235"/>
          <p:cNvSpPr/>
          <p:nvPr/>
        </p:nvSpPr>
        <p:spPr>
          <a:xfrm>
            <a:off x="7469133" y="6503076"/>
            <a:ext cx="3183678" cy="230537"/>
          </a:xfrm>
          <a:prstGeom prst="rect">
            <a:avLst/>
          </a:prstGeom>
        </p:spPr>
        <p:txBody>
          <a:bodyPr wrap="none" lIns="0" tIns="0" rIns="0" bIns="0">
            <a:spAutoFit/>
          </a:bodyPr>
          <a:lstStyle/>
          <a:p>
            <a:pPr marL="0"/>
            <a:r>
              <a:rPr lang="en-US" sz="1583" b="0" i="0" spc="0" baseline="0" dirty="0">
                <a:latin typeface="CIDFont+F1"/>
              </a:rPr>
              <a:t>P</a:t>
            </a:r>
            <a:r>
              <a:rPr lang="en-US" sz="1583" b="0" i="0" spc="-29" baseline="0" dirty="0">
                <a:latin typeface="CIDFont+F1"/>
              </a:rPr>
              <a:t>r</a:t>
            </a:r>
            <a:r>
              <a:rPr lang="en-US" sz="1583" b="0" i="0" spc="0" baseline="0" dirty="0">
                <a:latin typeface="CIDFont+F1"/>
              </a:rPr>
              <a:t>esen</a:t>
            </a:r>
            <a:r>
              <a:rPr lang="en-US" sz="1583" b="0" i="0" spc="-23" baseline="0" dirty="0">
                <a:latin typeface="CIDFont+F1"/>
              </a:rPr>
              <a:t>t</a:t>
            </a:r>
            <a:r>
              <a:rPr lang="en-US" sz="1583" b="0" i="0" spc="0" baseline="0" dirty="0">
                <a:latin typeface="CIDFont+F1"/>
              </a:rPr>
              <a:t>er</a:t>
            </a:r>
            <a:r>
              <a:rPr lang="en-US" sz="1583" b="0" i="0" spc="-26" baseline="0" dirty="0">
                <a:latin typeface="CIDFont+F1"/>
              </a:rPr>
              <a:t> </a:t>
            </a:r>
            <a:r>
              <a:rPr lang="en-US" sz="1583" b="0" i="0" spc="0" baseline="0" dirty="0">
                <a:latin typeface="CIDFont+F1"/>
              </a:rPr>
              <a:t>pa</a:t>
            </a:r>
            <a:r>
              <a:rPr lang="en-US" sz="1583" b="0" i="0" spc="-13" baseline="0" dirty="0">
                <a:latin typeface="CIDFont+F1"/>
              </a:rPr>
              <a:t>r</a:t>
            </a:r>
            <a:r>
              <a:rPr lang="en-US" sz="1583" b="0" i="0" spc="0" baseline="0" dirty="0">
                <a:latin typeface="CIDFont+F1"/>
              </a:rPr>
              <a:t> </a:t>
            </a:r>
            <a:r>
              <a:rPr lang="en-US" sz="1583" b="0" i="0" spc="-15" baseline="0" dirty="0">
                <a:latin typeface="CIDFont+F1"/>
              </a:rPr>
              <a:t>Ka</a:t>
            </a:r>
            <a:r>
              <a:rPr lang="en-US" sz="1583" b="0" i="0" spc="0" baseline="0" dirty="0">
                <a:latin typeface="CIDFont+F1"/>
              </a:rPr>
              <a:t>mb</a:t>
            </a:r>
            <a:r>
              <a:rPr lang="en-US" sz="1583" b="0" i="0" spc="-23" baseline="0" dirty="0">
                <a:latin typeface="CIDFont+F1"/>
              </a:rPr>
              <a:t>w</a:t>
            </a:r>
            <a:r>
              <a:rPr lang="en-US" sz="1583" b="0" i="0" spc="0" baseline="0" dirty="0">
                <a:latin typeface="CIDFont+F1"/>
              </a:rPr>
              <a:t>ole </a:t>
            </a:r>
            <a:r>
              <a:rPr lang="en-US" sz="1583" b="0" i="0" spc="-154" baseline="0" dirty="0">
                <a:latin typeface="CIDFont+F1"/>
              </a:rPr>
              <a:t>T</a:t>
            </a:r>
            <a:r>
              <a:rPr lang="en-US" sz="1583" b="0" i="0" spc="0" baseline="0" dirty="0">
                <a:latin typeface="CIDFont+F1"/>
              </a:rPr>
              <a:t>ou</a:t>
            </a:r>
            <a:r>
              <a:rPr lang="en-US" sz="1583" b="0" i="0" spc="-13" baseline="0" dirty="0">
                <a:latin typeface="CIDFont+F1"/>
              </a:rPr>
              <a:t>r</a:t>
            </a:r>
            <a:r>
              <a:rPr lang="en-US" sz="1583" b="0" i="0" spc="0" baseline="0" dirty="0">
                <a:latin typeface="CIDFont+F1"/>
              </a:rPr>
              <a:t>o G</a:t>
            </a:r>
            <a:r>
              <a:rPr lang="en-US" sz="1583" b="0" i="0" spc="-15" baseline="0" dirty="0">
                <a:latin typeface="CIDFont+F1"/>
              </a:rPr>
              <a:t>a</a:t>
            </a:r>
            <a:r>
              <a:rPr lang="en-US" sz="1583" b="0" i="0" spc="0" baseline="0" dirty="0">
                <a:latin typeface="CIDFont+F1"/>
              </a:rPr>
              <a:t>ston </a:t>
            </a:r>
          </a:p>
        </p:txBody>
      </p:sp>
      <p:sp>
        <p:nvSpPr>
          <p:cNvPr id="236" name="Rectangle 236"/>
          <p:cNvSpPr/>
          <p:nvPr/>
        </p:nvSpPr>
        <p:spPr>
          <a:xfrm>
            <a:off x="3389271" y="910844"/>
            <a:ext cx="4007738" cy="509978"/>
          </a:xfrm>
          <a:prstGeom prst="rect">
            <a:avLst/>
          </a:prstGeom>
        </p:spPr>
        <p:txBody>
          <a:bodyPr wrap="none" lIns="0" tIns="0" rIns="0" bIns="0">
            <a:spAutoFit/>
          </a:bodyPr>
          <a:lstStyle/>
          <a:p>
            <a:pPr marL="0"/>
            <a:r>
              <a:rPr lang="en-US" sz="3503" b="0" i="0" spc="0" baseline="0" dirty="0">
                <a:latin typeface="CIDFont+F1"/>
              </a:rPr>
              <a:t>Di</a:t>
            </a:r>
            <a:r>
              <a:rPr lang="en-US" sz="3503" b="0" i="0" spc="-39" baseline="0" dirty="0">
                <a:latin typeface="CIDFont+F1"/>
              </a:rPr>
              <a:t>s</a:t>
            </a:r>
            <a:r>
              <a:rPr lang="en-US" sz="3503" b="0" i="0" spc="-15" baseline="0" dirty="0">
                <a:latin typeface="CIDFont+F1"/>
              </a:rPr>
              <a:t>t</a:t>
            </a:r>
            <a:r>
              <a:rPr lang="en-US" sz="3503" b="0" i="0" spc="0" baseline="0" dirty="0">
                <a:latin typeface="CIDFont+F1"/>
              </a:rPr>
              <a:t>ri</a:t>
            </a:r>
            <a:r>
              <a:rPr lang="en-US" sz="3503" b="0" i="0" spc="-18" baseline="0" dirty="0">
                <a:latin typeface="CIDFont+F1"/>
              </a:rPr>
              <a:t>b</a:t>
            </a:r>
            <a:r>
              <a:rPr lang="en-US" sz="3503" b="0" i="0" spc="0" baseline="0" dirty="0">
                <a:latin typeface="CIDFont+F1"/>
              </a:rPr>
              <a:t>u</a:t>
            </a:r>
            <a:r>
              <a:rPr lang="en-US" sz="3503" b="0" i="0" spc="-15" baseline="0" dirty="0">
                <a:latin typeface="CIDFont+F1"/>
              </a:rPr>
              <a:t>t</a:t>
            </a:r>
            <a:r>
              <a:rPr lang="en-US" sz="3503" b="0" i="0" spc="0" baseline="0" dirty="0">
                <a:latin typeface="CIDFont+F1"/>
              </a:rPr>
              <a:t>ion</a:t>
            </a:r>
            <a:r>
              <a:rPr lang="en-US" sz="3503" b="0" i="0" spc="-22" baseline="0" dirty="0">
                <a:latin typeface="CIDFont+F1"/>
              </a:rPr>
              <a:t> </a:t>
            </a:r>
            <a:r>
              <a:rPr lang="en-US" sz="3503" b="0" i="0" spc="0" baseline="0" dirty="0">
                <a:latin typeface="CIDFont+F1"/>
              </a:rPr>
              <a:t>d</a:t>
            </a:r>
            <a:r>
              <a:rPr lang="en-US" sz="3503" b="0" i="0" spc="-277" baseline="0" dirty="0">
                <a:latin typeface="CIDFont+F1"/>
              </a:rPr>
              <a:t>’</a:t>
            </a:r>
            <a:r>
              <a:rPr lang="en-US" sz="3503" b="0" i="0" spc="0" baseline="0" dirty="0">
                <a:latin typeface="CIDFont+F1"/>
              </a:rPr>
              <a:t>é</a:t>
            </a:r>
            <a:r>
              <a:rPr lang="en-US" sz="3503" b="0" i="0" spc="-18" baseline="0" dirty="0">
                <a:latin typeface="CIDFont+F1"/>
              </a:rPr>
              <a:t>n</a:t>
            </a:r>
            <a:r>
              <a:rPr lang="en-US" sz="3503" b="0" i="0" spc="0" baseline="0" dirty="0">
                <a:latin typeface="CIDFont+F1"/>
              </a:rPr>
              <a:t>e</a:t>
            </a:r>
            <a:r>
              <a:rPr lang="en-US" sz="3503" b="0" i="0" spc="-29" baseline="0" dirty="0">
                <a:latin typeface="CIDFont+F1"/>
              </a:rPr>
              <a:t>r</a:t>
            </a:r>
            <a:r>
              <a:rPr lang="en-US" sz="3503" b="0" i="0" spc="0" baseline="0" dirty="0">
                <a:latin typeface="CIDFont+F1"/>
              </a:rPr>
              <a:t>g</a:t>
            </a:r>
            <a:r>
              <a:rPr lang="en-US" sz="3503" b="0" i="0" spc="-32" baseline="0" dirty="0">
                <a:latin typeface="CIDFont+F1"/>
              </a:rPr>
              <a:t>i</a:t>
            </a:r>
            <a:r>
              <a:rPr lang="en-US" sz="3503" b="0" i="0" spc="0" baseline="0" dirty="0">
                <a:latin typeface="CIDFont+F1"/>
              </a:rPr>
              <a:t>e </a:t>
            </a:r>
          </a:p>
        </p:txBody>
      </p:sp>
      <p:sp>
        <p:nvSpPr>
          <p:cNvPr id="237" name="Rectangle 237"/>
          <p:cNvSpPr/>
          <p:nvPr/>
        </p:nvSpPr>
        <p:spPr>
          <a:xfrm>
            <a:off x="815272" y="2391988"/>
            <a:ext cx="5391412" cy="432106"/>
          </a:xfrm>
          <a:prstGeom prst="rect">
            <a:avLst/>
          </a:prstGeom>
        </p:spPr>
        <p:txBody>
          <a:bodyPr wrap="none" lIns="0" tIns="0" rIns="0" bIns="0">
            <a:spAutoFit/>
          </a:bodyPr>
          <a:lstStyle/>
          <a:p>
            <a:pPr marL="0"/>
            <a:r>
              <a:rPr lang="en-US" sz="2808" b="1" i="0" spc="0" baseline="0" dirty="0">
                <a:latin typeface="CIDFont+F1"/>
              </a:rPr>
              <a:t>3</a:t>
            </a:r>
            <a:r>
              <a:rPr lang="en-US" sz="2808" b="1" i="0" spc="637" baseline="0" dirty="0">
                <a:latin typeface="CIDFont+F1"/>
              </a:rPr>
              <a:t>)</a:t>
            </a:r>
            <a:r>
              <a:rPr lang="en-US" sz="2808" b="1" i="0" spc="0" baseline="0" dirty="0">
                <a:latin typeface="CIDFont+F1"/>
              </a:rPr>
              <a:t>Alim</a:t>
            </a:r>
            <a:r>
              <a:rPr lang="en-US" sz="2808" b="1" i="0" spc="-20" baseline="0" dirty="0">
                <a:latin typeface="CIDFont+F1"/>
              </a:rPr>
              <a:t>e</a:t>
            </a:r>
            <a:r>
              <a:rPr lang="en-US" sz="2808" b="1" i="0" spc="-15" baseline="0" dirty="0">
                <a:latin typeface="CIDFont+F1"/>
              </a:rPr>
              <a:t>n</a:t>
            </a:r>
            <a:r>
              <a:rPr lang="en-US" sz="2808" b="1" i="0" spc="-40" baseline="0" dirty="0">
                <a:latin typeface="CIDFont+F1"/>
              </a:rPr>
              <a:t>t</a:t>
            </a:r>
            <a:r>
              <a:rPr lang="en-US" sz="2808" b="1" i="0" spc="-26" baseline="0" dirty="0">
                <a:latin typeface="CIDFont+F1"/>
              </a:rPr>
              <a:t>a</a:t>
            </a:r>
            <a:r>
              <a:rPr lang="en-US" sz="2808" b="1" i="0" spc="-12" baseline="0" dirty="0">
                <a:latin typeface="CIDFont+F1"/>
              </a:rPr>
              <a:t>t</a:t>
            </a:r>
            <a:r>
              <a:rPr lang="en-US" sz="2808" b="1" i="0" spc="0" baseline="0" dirty="0">
                <a:latin typeface="CIDFont+F1"/>
              </a:rPr>
              <a:t>io</a:t>
            </a:r>
            <a:r>
              <a:rPr lang="en-US" sz="2808" b="1" i="0" spc="659" baseline="0" dirty="0">
                <a:latin typeface="CIDFont+F1"/>
              </a:rPr>
              <a:t>n</a:t>
            </a:r>
            <a:r>
              <a:rPr lang="en-US" sz="2808" b="1" i="0" spc="0" baseline="0" dirty="0">
                <a:latin typeface="CIDFont+F1"/>
              </a:rPr>
              <a:t>e</a:t>
            </a:r>
            <a:r>
              <a:rPr lang="en-US" sz="2808" b="1" i="0" spc="631" baseline="0" dirty="0">
                <a:latin typeface="CIDFont+F1"/>
              </a:rPr>
              <a:t>n</a:t>
            </a:r>
            <a:r>
              <a:rPr lang="en-US" sz="2808" b="1" i="0" spc="-15" baseline="0" dirty="0">
                <a:latin typeface="CIDFont+F1"/>
              </a:rPr>
              <a:t>d</a:t>
            </a:r>
            <a:r>
              <a:rPr lang="en-US" sz="2808" b="1" i="0" spc="0" baseline="0" dirty="0">
                <a:latin typeface="CIDFont+F1"/>
              </a:rPr>
              <a:t>o</a:t>
            </a:r>
            <a:r>
              <a:rPr lang="en-US" sz="2808" b="1" i="0" spc="-15" baseline="0" dirty="0">
                <a:latin typeface="CIDFont+F1"/>
              </a:rPr>
              <a:t>u</a:t>
            </a:r>
            <a:r>
              <a:rPr lang="en-US" sz="2808" b="1" i="0" spc="0" baseline="0" dirty="0">
                <a:latin typeface="CIDFont+F1"/>
              </a:rPr>
              <a:t>bl</a:t>
            </a:r>
            <a:r>
              <a:rPr lang="en-US" sz="2808" b="1" i="0" spc="654" baseline="0" dirty="0">
                <a:latin typeface="CIDFont+F1"/>
              </a:rPr>
              <a:t>e</a:t>
            </a:r>
            <a:r>
              <a:rPr lang="en-US" sz="2808" b="1" i="0" spc="-15" baseline="0" dirty="0">
                <a:latin typeface="CIDFont+F1"/>
              </a:rPr>
              <a:t>d</a:t>
            </a:r>
            <a:r>
              <a:rPr lang="en-US" sz="2808" b="1" i="0" spc="0" baseline="0" dirty="0">
                <a:latin typeface="CIDFont+F1"/>
              </a:rPr>
              <a:t>éri</a:t>
            </a:r>
            <a:r>
              <a:rPr lang="en-US" sz="2808" b="1" i="0" spc="-31" baseline="0" dirty="0">
                <a:latin typeface="CIDFont+F1"/>
              </a:rPr>
              <a:t>v</a:t>
            </a:r>
            <a:r>
              <a:rPr lang="en-US" sz="2808" b="1" i="0" spc="-26" baseline="0" dirty="0">
                <a:latin typeface="CIDFont+F1"/>
              </a:rPr>
              <a:t>a</a:t>
            </a:r>
            <a:r>
              <a:rPr lang="en-US" sz="2808" b="1" i="0" spc="-12" baseline="0" dirty="0">
                <a:latin typeface="CIDFont+F1"/>
              </a:rPr>
              <a:t>t</a:t>
            </a:r>
            <a:r>
              <a:rPr lang="en-US" sz="2808" b="1" i="0" spc="0" baseline="0" dirty="0">
                <a:latin typeface="CIDFont+F1"/>
              </a:rPr>
              <a:t>ion:</a:t>
            </a:r>
          </a:p>
        </p:txBody>
      </p:sp>
      <p:sp>
        <p:nvSpPr>
          <p:cNvPr id="238" name="Rectangle 238"/>
          <p:cNvSpPr/>
          <p:nvPr/>
        </p:nvSpPr>
        <p:spPr>
          <a:xfrm>
            <a:off x="362504" y="3431029"/>
            <a:ext cx="10135147" cy="1225977"/>
          </a:xfrm>
          <a:prstGeom prst="rect">
            <a:avLst/>
          </a:prstGeom>
        </p:spPr>
        <p:txBody>
          <a:bodyPr wrap="none" lIns="0" tIns="0" rIns="0" bIns="0">
            <a:spAutoFit/>
          </a:bodyPr>
          <a:lstStyle/>
          <a:p>
            <a:pPr marL="0">
              <a:tabLst>
                <a:tab pos="1199696" algn="l"/>
                <a:tab pos="2143208" algn="l"/>
                <a:tab pos="2761802" algn="l"/>
                <a:tab pos="4111461" algn="l"/>
                <a:tab pos="4770669" algn="l"/>
                <a:tab pos="5629827" algn="l"/>
                <a:tab pos="6660817" algn="l"/>
                <a:tab pos="7466863" algn="l"/>
              </a:tabLst>
            </a:pPr>
            <a:r>
              <a:rPr lang="en-US" sz="2800" b="0" i="0" spc="0" baseline="0" dirty="0">
                <a:latin typeface="CIDFont+F1"/>
              </a:rPr>
              <a:t>Cha</a:t>
            </a:r>
            <a:r>
              <a:rPr lang="en-US" sz="2800" b="0" i="0" spc="-13" baseline="0" dirty="0">
                <a:latin typeface="CIDFont+F1"/>
              </a:rPr>
              <a:t>q</a:t>
            </a:r>
            <a:r>
              <a:rPr lang="en-US" sz="2800" b="0" i="0" spc="0" baseline="0" dirty="0">
                <a:latin typeface="CIDFont+F1"/>
              </a:rPr>
              <a:t>ue	po</a:t>
            </a:r>
            <a:r>
              <a:rPr lang="en-US" sz="2800" b="0" i="0" spc="-28" baseline="0" dirty="0">
                <a:latin typeface="CIDFont+F1"/>
              </a:rPr>
              <a:t>s</a:t>
            </a:r>
            <a:r>
              <a:rPr lang="en-US" sz="2800" b="0" i="0" spc="-35" baseline="0" dirty="0">
                <a:latin typeface="CIDFont+F1"/>
              </a:rPr>
              <a:t>t</a:t>
            </a:r>
            <a:r>
              <a:rPr lang="en-US" sz="2800" b="0" i="0" spc="0" baseline="0" dirty="0">
                <a:latin typeface="CIDFont+F1"/>
              </a:rPr>
              <a:t>e	e</a:t>
            </a:r>
            <a:r>
              <a:rPr lang="en-US" sz="2800" b="0" i="0" spc="-28" baseline="0" dirty="0">
                <a:latin typeface="CIDFont+F1"/>
              </a:rPr>
              <a:t>s</a:t>
            </a:r>
            <a:r>
              <a:rPr lang="en-US" sz="2800" b="0" i="0" spc="0" baseline="0" dirty="0">
                <a:latin typeface="CIDFont+F1"/>
              </a:rPr>
              <a:t>t	al</a:t>
            </a:r>
            <a:r>
              <a:rPr lang="en-US" sz="2800" b="0" i="0" spc="-23" baseline="0" dirty="0">
                <a:latin typeface="CIDFont+F1"/>
              </a:rPr>
              <a:t>i</a:t>
            </a:r>
            <a:r>
              <a:rPr lang="en-US" sz="2800" b="0" i="0" spc="0" baseline="0" dirty="0">
                <a:latin typeface="CIDFont+F1"/>
              </a:rPr>
              <a:t>me</a:t>
            </a:r>
            <a:r>
              <a:rPr lang="en-US" sz="2800" b="0" i="0" spc="-37" baseline="0" dirty="0">
                <a:latin typeface="CIDFont+F1"/>
              </a:rPr>
              <a:t>n</a:t>
            </a:r>
            <a:r>
              <a:rPr lang="en-US" sz="2800" b="0" i="0" spc="-35" baseline="0" dirty="0">
                <a:latin typeface="CIDFont+F1"/>
              </a:rPr>
              <a:t>t</a:t>
            </a:r>
            <a:r>
              <a:rPr lang="en-US" sz="2800" b="0" i="0" spc="0" baseline="0" dirty="0">
                <a:latin typeface="CIDFont+F1"/>
              </a:rPr>
              <a:t>é	par	de</a:t>
            </a:r>
            <a:r>
              <a:rPr lang="en-US" sz="2800" b="0" i="0" spc="-13" baseline="0" dirty="0">
                <a:latin typeface="CIDFont+F1"/>
              </a:rPr>
              <a:t>u</a:t>
            </a:r>
            <a:r>
              <a:rPr lang="en-US" sz="2800" b="0" i="0" spc="0" baseline="0" dirty="0">
                <a:latin typeface="CIDFont+F1"/>
              </a:rPr>
              <a:t>x	</a:t>
            </a:r>
            <a:r>
              <a:rPr lang="en-US" sz="2800" b="0" i="0" spc="-30" baseline="0" dirty="0">
                <a:latin typeface="CIDFont+F1"/>
              </a:rPr>
              <a:t>c</a:t>
            </a:r>
            <a:r>
              <a:rPr lang="en-US" sz="2800" b="0" i="0" spc="0" baseline="0" dirty="0">
                <a:latin typeface="CIDFont+F1"/>
              </a:rPr>
              <a:t>âbles	</a:t>
            </a:r>
            <a:r>
              <a:rPr lang="en-US" sz="2800" b="0" i="0" spc="-47" baseline="0" dirty="0">
                <a:latin typeface="CIDFont+F1"/>
              </a:rPr>
              <a:t>a</a:t>
            </a:r>
            <a:r>
              <a:rPr lang="en-US" sz="2800" b="0" i="0" spc="-28" baseline="0" dirty="0">
                <a:latin typeface="CIDFont+F1"/>
              </a:rPr>
              <a:t>v</a:t>
            </a:r>
            <a:r>
              <a:rPr lang="en-US" sz="2800" b="0" i="0" spc="0" baseline="0" dirty="0">
                <a:latin typeface="CIDFont+F1"/>
              </a:rPr>
              <a:t>ec	pe</a:t>
            </a:r>
            <a:r>
              <a:rPr lang="en-US" sz="2800" b="0" i="0" spc="-20" baseline="0" dirty="0">
                <a:latin typeface="CIDFont+F1"/>
              </a:rPr>
              <a:t>r</a:t>
            </a:r>
            <a:r>
              <a:rPr lang="en-US" sz="2800" b="0" i="0" spc="0" baseline="0" dirty="0">
                <a:latin typeface="CIDFont+F1"/>
              </a:rPr>
              <a:t>mu</a:t>
            </a:r>
            <a:r>
              <a:rPr lang="en-US" sz="2800" b="0" i="0" spc="-35" baseline="0" dirty="0">
                <a:latin typeface="CIDFont+F1"/>
              </a:rPr>
              <a:t>t</a:t>
            </a:r>
            <a:r>
              <a:rPr lang="en-US" sz="2800" b="0" i="0" spc="-23" baseline="0" dirty="0">
                <a:latin typeface="CIDFont+F1"/>
              </a:rPr>
              <a:t>a</a:t>
            </a:r>
            <a:r>
              <a:rPr lang="en-US" sz="2800" b="0" i="0" spc="0" baseline="0" dirty="0">
                <a:latin typeface="CIDFont+F1"/>
              </a:rPr>
              <a:t>ti</a:t>
            </a:r>
            <a:r>
              <a:rPr lang="en-US" sz="2800" b="0" i="0" spc="-18" baseline="0" dirty="0">
                <a:latin typeface="CIDFont+F1"/>
              </a:rPr>
              <a:t>on</a:t>
            </a:r>
          </a:p>
          <a:p>
            <a:pPr marL="0">
              <a:lnSpc>
                <a:spcPts val="2650"/>
              </a:lnSpc>
            </a:pPr>
            <a:r>
              <a:rPr lang="en-US" sz="2800" b="0" i="0" spc="0" baseline="0" dirty="0">
                <a:latin typeface="CIDFont+F1"/>
              </a:rPr>
              <a:t>a</a:t>
            </a:r>
            <a:r>
              <a:rPr lang="en-US" sz="2800" b="0" i="0" spc="-13" baseline="0" dirty="0">
                <a:latin typeface="CIDFont+F1"/>
              </a:rPr>
              <a:t>u</a:t>
            </a:r>
            <a:r>
              <a:rPr lang="en-US" sz="2800" b="0" i="0" spc="0" baseline="0" dirty="0">
                <a:latin typeface="CIDFont+F1"/>
              </a:rPr>
              <a:t>tom</a:t>
            </a:r>
            <a:r>
              <a:rPr lang="en-US" sz="2800" b="0" i="0" spc="-23" baseline="0" dirty="0">
                <a:latin typeface="CIDFont+F1"/>
              </a:rPr>
              <a:t>a</a:t>
            </a:r>
            <a:r>
              <a:rPr lang="en-US" sz="2800" b="0" i="0" spc="0" baseline="0" dirty="0">
                <a:latin typeface="CIDFont+F1"/>
              </a:rPr>
              <a:t>tiqu</a:t>
            </a:r>
            <a:r>
              <a:rPr lang="en-US" sz="2800" b="0" i="0" spc="499" baseline="0" dirty="0">
                <a:latin typeface="CIDFont+F1"/>
              </a:rPr>
              <a:t>e</a:t>
            </a:r>
            <a:r>
              <a:rPr lang="en-US" sz="2800" b="0" i="0" spc="0" baseline="0" dirty="0">
                <a:latin typeface="CIDFont+F1"/>
              </a:rPr>
              <a:t>e</a:t>
            </a:r>
            <a:r>
              <a:rPr lang="en-US" sz="2800" b="0" i="0" spc="553" baseline="0" dirty="0">
                <a:latin typeface="CIDFont+F1"/>
              </a:rPr>
              <a:t>n</a:t>
            </a:r>
            <a:r>
              <a:rPr lang="en-US" sz="2800" b="0" i="0" spc="-30" baseline="0" dirty="0">
                <a:latin typeface="CIDFont+F1"/>
              </a:rPr>
              <a:t>c</a:t>
            </a:r>
            <a:r>
              <a:rPr lang="en-US" sz="2800" b="0" i="0" spc="0" baseline="0" dirty="0">
                <a:latin typeface="CIDFont+F1"/>
              </a:rPr>
              <a:t>a</a:t>
            </a:r>
            <a:r>
              <a:rPr lang="en-US" sz="2800" b="0" i="0" spc="563" baseline="0" dirty="0">
                <a:latin typeface="CIDFont+F1"/>
              </a:rPr>
              <a:t>s</a:t>
            </a:r>
            <a:r>
              <a:rPr lang="en-US" sz="2800" b="0" i="0" spc="0" baseline="0" dirty="0">
                <a:latin typeface="CIDFont+F1"/>
              </a:rPr>
              <a:t>d</a:t>
            </a:r>
            <a:r>
              <a:rPr lang="en-US" sz="2800" b="0" i="0" spc="548" baseline="0" dirty="0">
                <a:latin typeface="CIDFont+F1"/>
              </a:rPr>
              <a:t>e</a:t>
            </a:r>
            <a:r>
              <a:rPr lang="en-US" sz="2800" b="0" i="0" spc="0" baseline="0" dirty="0">
                <a:latin typeface="CIDFont+F1"/>
              </a:rPr>
              <a:t>ma</a:t>
            </a:r>
            <a:r>
              <a:rPr lang="en-US" sz="2800" b="0" i="0" spc="-13" baseline="0" dirty="0">
                <a:latin typeface="CIDFont+F1"/>
              </a:rPr>
              <a:t>n</a:t>
            </a:r>
            <a:r>
              <a:rPr lang="en-US" sz="2800" b="0" i="0" spc="0" baseline="0" dirty="0">
                <a:latin typeface="CIDFont+F1"/>
              </a:rPr>
              <a:t>qu</a:t>
            </a:r>
            <a:r>
              <a:rPr lang="en-US" sz="2800" b="0" i="0" spc="523" baseline="0" dirty="0">
                <a:latin typeface="CIDFont+F1"/>
              </a:rPr>
              <a:t>e</a:t>
            </a:r>
            <a:r>
              <a:rPr lang="en-US" sz="2800" b="0" i="0" spc="0" baseline="0" dirty="0">
                <a:latin typeface="CIDFont+F1"/>
              </a:rPr>
              <a:t>d</a:t>
            </a:r>
            <a:r>
              <a:rPr lang="en-US" sz="2800" b="0" i="0" spc="548" baseline="0" dirty="0">
                <a:latin typeface="CIDFont+F1"/>
              </a:rPr>
              <a:t>e</a:t>
            </a:r>
            <a:r>
              <a:rPr lang="en-US" sz="2800" b="0" i="0" spc="-35" baseline="0" dirty="0">
                <a:latin typeface="CIDFont+F1"/>
              </a:rPr>
              <a:t>t</a:t>
            </a:r>
            <a:r>
              <a:rPr lang="en-US" sz="2800" b="0" i="0" spc="0" baseline="0" dirty="0">
                <a:latin typeface="CIDFont+F1"/>
              </a:rPr>
              <a:t>ensio</a:t>
            </a:r>
            <a:r>
              <a:rPr lang="en-US" sz="2800" b="0" i="0" spc="528" baseline="0" dirty="0">
                <a:latin typeface="CIDFont+F1"/>
              </a:rPr>
              <a:t>n</a:t>
            </a:r>
            <a:r>
              <a:rPr lang="en-US" sz="2800" b="0" i="0" spc="0" baseline="0" dirty="0">
                <a:latin typeface="CIDFont+F1"/>
              </a:rPr>
              <a:t>s</a:t>
            </a:r>
            <a:r>
              <a:rPr lang="en-US" sz="2800" b="0" i="0" spc="-13" baseline="0" dirty="0">
                <a:latin typeface="CIDFont+F1"/>
              </a:rPr>
              <a:t>u</a:t>
            </a:r>
            <a:r>
              <a:rPr lang="en-US" sz="2800" b="0" i="0" spc="570" baseline="0" dirty="0">
                <a:latin typeface="CIDFont+F1"/>
              </a:rPr>
              <a:t>r</a:t>
            </a:r>
            <a:r>
              <a:rPr lang="en-US" sz="2800" b="0" i="0" spc="0" baseline="0" dirty="0">
                <a:latin typeface="CIDFont+F1"/>
              </a:rPr>
              <a:t>l</a:t>
            </a:r>
            <a:r>
              <a:rPr lang="en-US" sz="2800" b="0" i="0" spc="-47" baseline="0" dirty="0">
                <a:latin typeface="CIDFont+F1"/>
              </a:rPr>
              <a:t>’</a:t>
            </a:r>
            <a:r>
              <a:rPr lang="en-US" sz="2800" b="0" i="0" spc="0" baseline="0" dirty="0">
                <a:latin typeface="CIDFont+F1"/>
              </a:rPr>
              <a:t>u</a:t>
            </a:r>
            <a:r>
              <a:rPr lang="en-US" sz="2800" b="0" i="0" spc="-13" baseline="0" dirty="0">
                <a:latin typeface="CIDFont+F1"/>
              </a:rPr>
              <a:t>n</a:t>
            </a:r>
            <a:r>
              <a:rPr lang="en-US" sz="2800" b="0" i="0" spc="548" baseline="0" dirty="0">
                <a:latin typeface="CIDFont+F1"/>
              </a:rPr>
              <a:t>e</a:t>
            </a:r>
            <a:r>
              <a:rPr lang="en-US" sz="2800" b="0" i="0" spc="0" baseline="0" dirty="0">
                <a:latin typeface="CIDFont+F1"/>
              </a:rPr>
              <a:t>d</a:t>
            </a:r>
            <a:r>
              <a:rPr lang="en-US" sz="2800" b="0" i="0" spc="-18" baseline="0" dirty="0">
                <a:latin typeface="CIDFont+F1"/>
              </a:rPr>
              <a:t>e</a:t>
            </a:r>
            <a:r>
              <a:rPr lang="en-US" sz="2800" b="0" i="0" spc="563" baseline="0" dirty="0">
                <a:latin typeface="CIDFont+F1"/>
              </a:rPr>
              <a:t>s</a:t>
            </a:r>
            <a:r>
              <a:rPr lang="en-US" sz="2800" b="0" i="0" spc="-13" baseline="0" dirty="0">
                <a:latin typeface="CIDFont+F1"/>
              </a:rPr>
              <a:t>d</a:t>
            </a:r>
            <a:r>
              <a:rPr lang="en-US" sz="2800" b="0" i="0" spc="0" baseline="0" dirty="0">
                <a:latin typeface="CIDFont+F1"/>
              </a:rPr>
              <a:t>eu</a:t>
            </a:r>
            <a:r>
              <a:rPr lang="en-US" sz="2800" b="0" i="0" spc="533" baseline="0" dirty="0">
                <a:latin typeface="CIDFont+F1"/>
              </a:rPr>
              <a:t>x</a:t>
            </a:r>
            <a:r>
              <a:rPr lang="en-US" sz="2800" b="0" i="0" spc="0" baseline="0" dirty="0">
                <a:latin typeface="CIDFont+F1"/>
              </a:rPr>
              <a:t>ar</a:t>
            </a:r>
            <a:r>
              <a:rPr lang="en-US" sz="2800" b="0" i="0" spc="-20" baseline="0" dirty="0">
                <a:latin typeface="CIDFont+F1"/>
              </a:rPr>
              <a:t>r</a:t>
            </a:r>
            <a:r>
              <a:rPr lang="en-US" sz="2800" b="0" i="0" spc="0" baseline="0" dirty="0">
                <a:latin typeface="CIDFont+F1"/>
              </a:rPr>
              <a:t>iv</a:t>
            </a:r>
            <a:r>
              <a:rPr lang="en-US" sz="2800" b="0" i="0" spc="-18" baseline="0" dirty="0">
                <a:latin typeface="CIDFont+F1"/>
              </a:rPr>
              <a:t>é</a:t>
            </a:r>
            <a:r>
              <a:rPr lang="en-US" sz="2800" b="0" i="0" spc="0" baseline="0" dirty="0">
                <a:latin typeface="CIDFont+F1"/>
              </a:rPr>
              <a:t>es.</a:t>
            </a:r>
          </a:p>
          <a:p>
            <a:pPr marL="0">
              <a:lnSpc>
                <a:spcPts val="3529"/>
              </a:lnSpc>
            </a:pPr>
            <a:r>
              <a:rPr lang="en-US" sz="2800" b="0" i="0" spc="0" baseline="0" dirty="0">
                <a:latin typeface="CIDFont+F1"/>
              </a:rPr>
              <a:t>C</a:t>
            </a:r>
            <a:r>
              <a:rPr lang="en-US" sz="2800" b="0" i="0" spc="-18" baseline="0" dirty="0">
                <a:latin typeface="CIDFont+F1"/>
              </a:rPr>
              <a:t>e</a:t>
            </a:r>
            <a:r>
              <a:rPr lang="en-US" sz="2800" b="0" i="0" spc="0" baseline="0" dirty="0">
                <a:latin typeface="CIDFont+F1"/>
              </a:rPr>
              <a:t>t</a:t>
            </a:r>
            <a:r>
              <a:rPr lang="en-US" sz="2800" b="0" i="0" spc="-35" baseline="0" dirty="0">
                <a:latin typeface="CIDFont+F1"/>
              </a:rPr>
              <a:t>t</a:t>
            </a:r>
            <a:r>
              <a:rPr lang="en-US" sz="2800" b="0" i="0" spc="548" baseline="0" dirty="0">
                <a:latin typeface="CIDFont+F1"/>
              </a:rPr>
              <a:t>e</a:t>
            </a:r>
            <a:r>
              <a:rPr lang="en-US" sz="2800" b="0" i="0" spc="-13" baseline="0" dirty="0">
                <a:latin typeface="CIDFont+F1"/>
              </a:rPr>
              <a:t>d</a:t>
            </a:r>
            <a:r>
              <a:rPr lang="en-US" sz="2800" b="0" i="0" spc="0" baseline="0" dirty="0">
                <a:latin typeface="CIDFont+F1"/>
              </a:rPr>
              <a:t>ispos</a:t>
            </a:r>
            <a:r>
              <a:rPr lang="en-US" sz="2800" b="0" i="0" spc="-23" baseline="0" dirty="0">
                <a:latin typeface="CIDFont+F1"/>
              </a:rPr>
              <a:t>i</a:t>
            </a:r>
            <a:r>
              <a:rPr lang="en-US" sz="2800" b="0" i="0" spc="0" baseline="0" dirty="0">
                <a:latin typeface="CIDFont+F1"/>
              </a:rPr>
              <a:t>tio</a:t>
            </a:r>
            <a:r>
              <a:rPr lang="en-US" sz="2800" b="0" i="0" spc="528" baseline="0" dirty="0">
                <a:latin typeface="CIDFont+F1"/>
              </a:rPr>
              <a:t>n</a:t>
            </a:r>
            <a:r>
              <a:rPr lang="en-US" sz="2800" b="0" i="0" spc="0" baseline="0" dirty="0">
                <a:latin typeface="CIDFont+F1"/>
              </a:rPr>
              <a:t>e</a:t>
            </a:r>
            <a:r>
              <a:rPr lang="en-US" sz="2800" b="0" i="0" spc="-28" baseline="0" dirty="0">
                <a:latin typeface="CIDFont+F1"/>
              </a:rPr>
              <a:t>s</a:t>
            </a:r>
            <a:r>
              <a:rPr lang="en-US" sz="2800" b="0" i="0" spc="555" baseline="0" dirty="0">
                <a:latin typeface="CIDFont+F1"/>
              </a:rPr>
              <a:t>t</a:t>
            </a:r>
            <a:r>
              <a:rPr lang="en-US" sz="2800" b="0" i="0" spc="-13" baseline="0" dirty="0">
                <a:latin typeface="CIDFont+F1"/>
              </a:rPr>
              <a:t>u</a:t>
            </a:r>
            <a:r>
              <a:rPr lang="en-US" sz="2800" b="0" i="0" spc="0" baseline="0" dirty="0">
                <a:latin typeface="CIDFont+F1"/>
              </a:rPr>
              <a:t>tilisé</a:t>
            </a:r>
            <a:r>
              <a:rPr lang="en-US" sz="2800" b="0" i="0" spc="499" baseline="0" dirty="0">
                <a:latin typeface="CIDFont+F1"/>
              </a:rPr>
              <a:t>e</a:t>
            </a:r>
            <a:r>
              <a:rPr lang="en-US" sz="2800" b="0" i="0" spc="0" baseline="0" dirty="0">
                <a:latin typeface="CIDFont+F1"/>
              </a:rPr>
              <a:t>dan</a:t>
            </a:r>
            <a:r>
              <a:rPr lang="en-US" sz="2800" b="0" i="0" spc="538" baseline="0" dirty="0">
                <a:latin typeface="CIDFont+F1"/>
              </a:rPr>
              <a:t>s</a:t>
            </a:r>
            <a:r>
              <a:rPr lang="en-US" sz="2800" b="0" i="0" spc="0" baseline="0" dirty="0">
                <a:latin typeface="CIDFont+F1"/>
              </a:rPr>
              <a:t>le</a:t>
            </a:r>
            <a:r>
              <a:rPr lang="en-US" sz="2800" b="0" i="0" spc="538" baseline="0" dirty="0">
                <a:latin typeface="CIDFont+F1"/>
              </a:rPr>
              <a:t>s</a:t>
            </a:r>
            <a:r>
              <a:rPr lang="en-US" sz="2800" b="0" i="0" spc="0" baseline="0" dirty="0">
                <a:latin typeface="CIDFont+F1"/>
              </a:rPr>
              <a:t>g</a:t>
            </a:r>
            <a:r>
              <a:rPr lang="en-US" sz="2800" b="0" i="0" spc="-69" baseline="0" dirty="0">
                <a:latin typeface="CIDFont+F1"/>
              </a:rPr>
              <a:t>r</a:t>
            </a:r>
            <a:r>
              <a:rPr lang="en-US" sz="2800" b="0" i="0" spc="0" baseline="0" dirty="0">
                <a:latin typeface="CIDFont+F1"/>
              </a:rPr>
              <a:t>an</a:t>
            </a:r>
            <a:r>
              <a:rPr lang="en-US" sz="2800" b="0" i="0" spc="-13" baseline="0" dirty="0">
                <a:latin typeface="CIDFont+F1"/>
              </a:rPr>
              <a:t>d</a:t>
            </a:r>
            <a:r>
              <a:rPr lang="en-US" sz="2800" b="0" i="0" spc="0" baseline="0" dirty="0">
                <a:latin typeface="CIDFont+F1"/>
              </a:rPr>
              <a:t>e</a:t>
            </a:r>
            <a:r>
              <a:rPr lang="en-US" sz="2800" b="0" i="0" spc="538" baseline="0" dirty="0">
                <a:latin typeface="CIDFont+F1"/>
              </a:rPr>
              <a:t>s</a:t>
            </a:r>
            <a:r>
              <a:rPr lang="en-US" sz="2800" b="0" i="0" spc="0" baseline="0" dirty="0">
                <a:latin typeface="CIDFont+F1"/>
              </a:rPr>
              <a:t>villes.</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 name="Freeform 239"/>
          <p:cNvSpPr/>
          <p:nvPr/>
        </p:nvSpPr>
        <p:spPr>
          <a:xfrm flipV="1">
            <a:off x="0" y="772668"/>
            <a:ext cx="10692384" cy="6013703"/>
          </a:xfrm>
          <a:custGeom>
            <a:avLst/>
            <a:gdLst/>
            <a:ahLst/>
            <a:cxnLst/>
            <a:rect l="0" t="0" r="0" b="0"/>
            <a:pathLst>
              <a:path w="14256512" h="8018271">
                <a:moveTo>
                  <a:pt x="0" y="8018271"/>
                </a:moveTo>
                <a:lnTo>
                  <a:pt x="14256512" y="8018271"/>
                </a:lnTo>
                <a:lnTo>
                  <a:pt x="14256512" y="0"/>
                </a:lnTo>
                <a:lnTo>
                  <a:pt x="0" y="0"/>
                </a:lnTo>
                <a:close/>
                <a:moveTo>
                  <a:pt x="1030224" y="9048495"/>
                </a:moveTo>
              </a:path>
            </a:pathLst>
          </a:custGeom>
          <a:solidFill>
            <a:srgbClr val="FFFFFF">
              <a:alpha val="10000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240" name="Freeform 240"/>
          <p:cNvSpPr/>
          <p:nvPr/>
        </p:nvSpPr>
        <p:spPr>
          <a:xfrm flipV="1">
            <a:off x="0" y="772668"/>
            <a:ext cx="10692384" cy="812291"/>
          </a:xfrm>
          <a:custGeom>
            <a:avLst/>
            <a:gdLst/>
            <a:ahLst/>
            <a:cxnLst/>
            <a:rect l="0" t="0" r="0" b="0"/>
            <a:pathLst>
              <a:path w="14256512" h="1083055">
                <a:moveTo>
                  <a:pt x="0" y="1083055"/>
                </a:moveTo>
                <a:lnTo>
                  <a:pt x="14256512" y="1083055"/>
                </a:lnTo>
                <a:lnTo>
                  <a:pt x="14256512" y="0"/>
                </a:lnTo>
                <a:lnTo>
                  <a:pt x="0" y="0"/>
                </a:lnTo>
                <a:close/>
                <a:moveTo>
                  <a:pt x="1030224" y="2113279"/>
                </a:moveTo>
              </a:path>
            </a:pathLst>
          </a:custGeom>
          <a:solidFill>
            <a:srgbClr val="FFC000">
              <a:alpha val="100000"/>
            </a:srgbClr>
          </a:solidFill>
          <a:ln w="9525">
            <a:noFill/>
          </a:ln>
        </p:spPr>
        <p:style>
          <a:lnRef idx="2">
            <a:schemeClr val="accent1">
              <a:shade val="50000"/>
            </a:schemeClr>
          </a:lnRef>
          <a:fillRef idx="1">
            <a:schemeClr val="accent1"/>
          </a:fillRef>
          <a:effectRef idx="0">
            <a:schemeClr val="accent1"/>
          </a:effectRef>
          <a:fontRef idx="minor">
            <a:schemeClr val="lt1"/>
          </a:fontRef>
        </p:style>
      </p:sp>
      <p:pic>
        <p:nvPicPr>
          <p:cNvPr id="241" name="Picture 241"/>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a:xfrm>
            <a:off x="2718816" y="1584960"/>
            <a:ext cx="5612892" cy="4867655"/>
          </a:xfrm>
          <a:prstGeom prst="rect">
            <a:avLst/>
          </a:prstGeom>
          <a:noFill/>
          <a:extLst/>
        </p:spPr>
      </p:pic>
      <p:sp>
        <p:nvSpPr>
          <p:cNvPr id="242" name="Rectangle 242"/>
          <p:cNvSpPr/>
          <p:nvPr/>
        </p:nvSpPr>
        <p:spPr>
          <a:xfrm>
            <a:off x="7469133" y="6503076"/>
            <a:ext cx="3183678" cy="230537"/>
          </a:xfrm>
          <a:prstGeom prst="rect">
            <a:avLst/>
          </a:prstGeom>
        </p:spPr>
        <p:txBody>
          <a:bodyPr wrap="none" lIns="0" tIns="0" rIns="0" bIns="0">
            <a:spAutoFit/>
          </a:bodyPr>
          <a:lstStyle/>
          <a:p>
            <a:pPr marL="0"/>
            <a:r>
              <a:rPr lang="en-US" sz="1583" b="0" i="0" spc="0" baseline="0" dirty="0">
                <a:latin typeface="CIDFont+F1"/>
              </a:rPr>
              <a:t>P</a:t>
            </a:r>
            <a:r>
              <a:rPr lang="en-US" sz="1583" b="0" i="0" spc="-29" baseline="0" dirty="0">
                <a:latin typeface="CIDFont+F1"/>
              </a:rPr>
              <a:t>r</a:t>
            </a:r>
            <a:r>
              <a:rPr lang="en-US" sz="1583" b="0" i="0" spc="0" baseline="0" dirty="0">
                <a:latin typeface="CIDFont+F1"/>
              </a:rPr>
              <a:t>esen</a:t>
            </a:r>
            <a:r>
              <a:rPr lang="en-US" sz="1583" b="0" i="0" spc="-23" baseline="0" dirty="0">
                <a:latin typeface="CIDFont+F1"/>
              </a:rPr>
              <a:t>t</a:t>
            </a:r>
            <a:r>
              <a:rPr lang="en-US" sz="1583" b="0" i="0" spc="0" baseline="0" dirty="0">
                <a:latin typeface="CIDFont+F1"/>
              </a:rPr>
              <a:t>er</a:t>
            </a:r>
            <a:r>
              <a:rPr lang="en-US" sz="1583" b="0" i="0" spc="-26" baseline="0" dirty="0">
                <a:latin typeface="CIDFont+F1"/>
              </a:rPr>
              <a:t> </a:t>
            </a:r>
            <a:r>
              <a:rPr lang="en-US" sz="1583" b="0" i="0" spc="0" baseline="0" dirty="0">
                <a:latin typeface="CIDFont+F1"/>
              </a:rPr>
              <a:t>pa</a:t>
            </a:r>
            <a:r>
              <a:rPr lang="en-US" sz="1583" b="0" i="0" spc="-13" baseline="0" dirty="0">
                <a:latin typeface="CIDFont+F1"/>
              </a:rPr>
              <a:t>r</a:t>
            </a:r>
            <a:r>
              <a:rPr lang="en-US" sz="1583" b="0" i="0" spc="0" baseline="0" dirty="0">
                <a:latin typeface="CIDFont+F1"/>
              </a:rPr>
              <a:t> </a:t>
            </a:r>
            <a:r>
              <a:rPr lang="en-US" sz="1583" b="0" i="0" spc="-15" baseline="0" dirty="0">
                <a:latin typeface="CIDFont+F1"/>
              </a:rPr>
              <a:t>Ka</a:t>
            </a:r>
            <a:r>
              <a:rPr lang="en-US" sz="1583" b="0" i="0" spc="0" baseline="0" dirty="0">
                <a:latin typeface="CIDFont+F1"/>
              </a:rPr>
              <a:t>mb</a:t>
            </a:r>
            <a:r>
              <a:rPr lang="en-US" sz="1583" b="0" i="0" spc="-23" baseline="0" dirty="0">
                <a:latin typeface="CIDFont+F1"/>
              </a:rPr>
              <a:t>w</a:t>
            </a:r>
            <a:r>
              <a:rPr lang="en-US" sz="1583" b="0" i="0" spc="0" baseline="0" dirty="0">
                <a:latin typeface="CIDFont+F1"/>
              </a:rPr>
              <a:t>ole </a:t>
            </a:r>
            <a:r>
              <a:rPr lang="en-US" sz="1583" b="0" i="0" spc="-154" baseline="0" dirty="0">
                <a:latin typeface="CIDFont+F1"/>
              </a:rPr>
              <a:t>T</a:t>
            </a:r>
            <a:r>
              <a:rPr lang="en-US" sz="1583" b="0" i="0" spc="0" baseline="0" dirty="0">
                <a:latin typeface="CIDFont+F1"/>
              </a:rPr>
              <a:t>ou</a:t>
            </a:r>
            <a:r>
              <a:rPr lang="en-US" sz="1583" b="0" i="0" spc="-13" baseline="0" dirty="0">
                <a:latin typeface="CIDFont+F1"/>
              </a:rPr>
              <a:t>r</a:t>
            </a:r>
            <a:r>
              <a:rPr lang="en-US" sz="1583" b="0" i="0" spc="0" baseline="0" dirty="0">
                <a:latin typeface="CIDFont+F1"/>
              </a:rPr>
              <a:t>o G</a:t>
            </a:r>
            <a:r>
              <a:rPr lang="en-US" sz="1583" b="0" i="0" spc="-15" baseline="0" dirty="0">
                <a:latin typeface="CIDFont+F1"/>
              </a:rPr>
              <a:t>a</a:t>
            </a:r>
            <a:r>
              <a:rPr lang="en-US" sz="1583" b="0" i="0" spc="0" baseline="0" dirty="0">
                <a:latin typeface="CIDFont+F1"/>
              </a:rPr>
              <a:t>ston </a:t>
            </a:r>
          </a:p>
        </p:txBody>
      </p:sp>
      <p:sp>
        <p:nvSpPr>
          <p:cNvPr id="243" name="Rectangle 243"/>
          <p:cNvSpPr/>
          <p:nvPr/>
        </p:nvSpPr>
        <p:spPr>
          <a:xfrm>
            <a:off x="3389271" y="910844"/>
            <a:ext cx="4007738" cy="509978"/>
          </a:xfrm>
          <a:prstGeom prst="rect">
            <a:avLst/>
          </a:prstGeom>
        </p:spPr>
        <p:txBody>
          <a:bodyPr wrap="none" lIns="0" tIns="0" rIns="0" bIns="0">
            <a:spAutoFit/>
          </a:bodyPr>
          <a:lstStyle/>
          <a:p>
            <a:pPr marL="0"/>
            <a:r>
              <a:rPr lang="en-US" sz="3503" b="0" i="0" spc="0" baseline="0" dirty="0">
                <a:latin typeface="CIDFont+F1"/>
              </a:rPr>
              <a:t>Di</a:t>
            </a:r>
            <a:r>
              <a:rPr lang="en-US" sz="3503" b="0" i="0" spc="-39" baseline="0" dirty="0">
                <a:latin typeface="CIDFont+F1"/>
              </a:rPr>
              <a:t>s</a:t>
            </a:r>
            <a:r>
              <a:rPr lang="en-US" sz="3503" b="0" i="0" spc="-15" baseline="0" dirty="0">
                <a:latin typeface="CIDFont+F1"/>
              </a:rPr>
              <a:t>t</a:t>
            </a:r>
            <a:r>
              <a:rPr lang="en-US" sz="3503" b="0" i="0" spc="0" baseline="0" dirty="0">
                <a:latin typeface="CIDFont+F1"/>
              </a:rPr>
              <a:t>ri</a:t>
            </a:r>
            <a:r>
              <a:rPr lang="en-US" sz="3503" b="0" i="0" spc="-18" baseline="0" dirty="0">
                <a:latin typeface="CIDFont+F1"/>
              </a:rPr>
              <a:t>b</a:t>
            </a:r>
            <a:r>
              <a:rPr lang="en-US" sz="3503" b="0" i="0" spc="0" baseline="0" dirty="0">
                <a:latin typeface="CIDFont+F1"/>
              </a:rPr>
              <a:t>u</a:t>
            </a:r>
            <a:r>
              <a:rPr lang="en-US" sz="3503" b="0" i="0" spc="-15" baseline="0" dirty="0">
                <a:latin typeface="CIDFont+F1"/>
              </a:rPr>
              <a:t>t</a:t>
            </a:r>
            <a:r>
              <a:rPr lang="en-US" sz="3503" b="0" i="0" spc="0" baseline="0" dirty="0">
                <a:latin typeface="CIDFont+F1"/>
              </a:rPr>
              <a:t>ion</a:t>
            </a:r>
            <a:r>
              <a:rPr lang="en-US" sz="3503" b="0" i="0" spc="-22" baseline="0" dirty="0">
                <a:latin typeface="CIDFont+F1"/>
              </a:rPr>
              <a:t> </a:t>
            </a:r>
            <a:r>
              <a:rPr lang="en-US" sz="3503" b="0" i="0" spc="0" baseline="0" dirty="0">
                <a:latin typeface="CIDFont+F1"/>
              </a:rPr>
              <a:t>d</a:t>
            </a:r>
            <a:r>
              <a:rPr lang="en-US" sz="3503" b="0" i="0" spc="-277" baseline="0" dirty="0">
                <a:latin typeface="CIDFont+F1"/>
              </a:rPr>
              <a:t>’</a:t>
            </a:r>
            <a:r>
              <a:rPr lang="en-US" sz="3503" b="0" i="0" spc="0" baseline="0" dirty="0">
                <a:latin typeface="CIDFont+F1"/>
              </a:rPr>
              <a:t>é</a:t>
            </a:r>
            <a:r>
              <a:rPr lang="en-US" sz="3503" b="0" i="0" spc="-18" baseline="0" dirty="0">
                <a:latin typeface="CIDFont+F1"/>
              </a:rPr>
              <a:t>n</a:t>
            </a:r>
            <a:r>
              <a:rPr lang="en-US" sz="3503" b="0" i="0" spc="0" baseline="0" dirty="0">
                <a:latin typeface="CIDFont+F1"/>
              </a:rPr>
              <a:t>e</a:t>
            </a:r>
            <a:r>
              <a:rPr lang="en-US" sz="3503" b="0" i="0" spc="-29" baseline="0" dirty="0">
                <a:latin typeface="CIDFont+F1"/>
              </a:rPr>
              <a:t>r</a:t>
            </a:r>
            <a:r>
              <a:rPr lang="en-US" sz="3503" b="0" i="0" spc="0" baseline="0" dirty="0">
                <a:latin typeface="CIDFont+F1"/>
              </a:rPr>
              <a:t>g</a:t>
            </a:r>
            <a:r>
              <a:rPr lang="en-US" sz="3503" b="0" i="0" spc="-32" baseline="0" dirty="0">
                <a:latin typeface="CIDFont+F1"/>
              </a:rPr>
              <a:t>i</a:t>
            </a:r>
            <a:r>
              <a:rPr lang="en-US" sz="3503" b="0" i="0" spc="0" baseline="0" dirty="0">
                <a:latin typeface="CIDFont+F1"/>
              </a:rPr>
              <a:t>e </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 name="Freeform 244"/>
          <p:cNvSpPr/>
          <p:nvPr/>
        </p:nvSpPr>
        <p:spPr>
          <a:xfrm flipV="1">
            <a:off x="0" y="772668"/>
            <a:ext cx="10692384" cy="6013703"/>
          </a:xfrm>
          <a:custGeom>
            <a:avLst/>
            <a:gdLst/>
            <a:ahLst/>
            <a:cxnLst/>
            <a:rect l="0" t="0" r="0" b="0"/>
            <a:pathLst>
              <a:path w="14256512" h="8018271">
                <a:moveTo>
                  <a:pt x="0" y="8018271"/>
                </a:moveTo>
                <a:lnTo>
                  <a:pt x="14256512" y="8018271"/>
                </a:lnTo>
                <a:lnTo>
                  <a:pt x="14256512" y="0"/>
                </a:lnTo>
                <a:lnTo>
                  <a:pt x="0" y="0"/>
                </a:lnTo>
                <a:close/>
                <a:moveTo>
                  <a:pt x="1030224" y="9048495"/>
                </a:moveTo>
              </a:path>
            </a:pathLst>
          </a:custGeom>
          <a:solidFill>
            <a:srgbClr val="FFFFFF">
              <a:alpha val="10000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245" name="Freeform 245"/>
          <p:cNvSpPr/>
          <p:nvPr/>
        </p:nvSpPr>
        <p:spPr>
          <a:xfrm flipV="1">
            <a:off x="0" y="772668"/>
            <a:ext cx="10692384" cy="812291"/>
          </a:xfrm>
          <a:custGeom>
            <a:avLst/>
            <a:gdLst/>
            <a:ahLst/>
            <a:cxnLst/>
            <a:rect l="0" t="0" r="0" b="0"/>
            <a:pathLst>
              <a:path w="14256512" h="1083055">
                <a:moveTo>
                  <a:pt x="0" y="1083055"/>
                </a:moveTo>
                <a:lnTo>
                  <a:pt x="14256512" y="1083055"/>
                </a:lnTo>
                <a:lnTo>
                  <a:pt x="14256512" y="0"/>
                </a:lnTo>
                <a:lnTo>
                  <a:pt x="0" y="0"/>
                </a:lnTo>
                <a:close/>
                <a:moveTo>
                  <a:pt x="1030224" y="2113279"/>
                </a:moveTo>
              </a:path>
            </a:pathLst>
          </a:custGeom>
          <a:solidFill>
            <a:srgbClr val="FFC000">
              <a:alpha val="100000"/>
            </a:srgbClr>
          </a:solidFill>
          <a:ln w="9525">
            <a:noFill/>
          </a:ln>
        </p:spPr>
        <p:style>
          <a:lnRef idx="2">
            <a:schemeClr val="accent1">
              <a:shade val="50000"/>
            </a:schemeClr>
          </a:lnRef>
          <a:fillRef idx="1">
            <a:schemeClr val="accent1"/>
          </a:fillRef>
          <a:effectRef idx="0">
            <a:schemeClr val="accent1"/>
          </a:effectRef>
          <a:fontRef idx="minor">
            <a:schemeClr val="lt1"/>
          </a:fontRef>
        </p:style>
      </p:sp>
      <p:pic>
        <p:nvPicPr>
          <p:cNvPr id="246" name="Picture 246"/>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a:xfrm>
            <a:off x="3048000" y="1584960"/>
            <a:ext cx="5341620" cy="4605527"/>
          </a:xfrm>
          <a:prstGeom prst="rect">
            <a:avLst/>
          </a:prstGeom>
          <a:noFill/>
          <a:extLst/>
        </p:spPr>
      </p:pic>
      <p:sp>
        <p:nvSpPr>
          <p:cNvPr id="247" name="Rectangle 247"/>
          <p:cNvSpPr/>
          <p:nvPr/>
        </p:nvSpPr>
        <p:spPr>
          <a:xfrm>
            <a:off x="7469133" y="6503076"/>
            <a:ext cx="3183678" cy="230537"/>
          </a:xfrm>
          <a:prstGeom prst="rect">
            <a:avLst/>
          </a:prstGeom>
        </p:spPr>
        <p:txBody>
          <a:bodyPr wrap="none" lIns="0" tIns="0" rIns="0" bIns="0">
            <a:spAutoFit/>
          </a:bodyPr>
          <a:lstStyle/>
          <a:p>
            <a:pPr marL="0"/>
            <a:r>
              <a:rPr lang="en-US" sz="1583" b="0" i="0" spc="0" baseline="0" dirty="0">
                <a:latin typeface="CIDFont+F1"/>
              </a:rPr>
              <a:t>P</a:t>
            </a:r>
            <a:r>
              <a:rPr lang="en-US" sz="1583" b="0" i="0" spc="-29" baseline="0" dirty="0">
                <a:latin typeface="CIDFont+F1"/>
              </a:rPr>
              <a:t>r</a:t>
            </a:r>
            <a:r>
              <a:rPr lang="en-US" sz="1583" b="0" i="0" spc="0" baseline="0" dirty="0">
                <a:latin typeface="CIDFont+F1"/>
              </a:rPr>
              <a:t>esen</a:t>
            </a:r>
            <a:r>
              <a:rPr lang="en-US" sz="1583" b="0" i="0" spc="-23" baseline="0" dirty="0">
                <a:latin typeface="CIDFont+F1"/>
              </a:rPr>
              <a:t>t</a:t>
            </a:r>
            <a:r>
              <a:rPr lang="en-US" sz="1583" b="0" i="0" spc="0" baseline="0" dirty="0">
                <a:latin typeface="CIDFont+F1"/>
              </a:rPr>
              <a:t>er</a:t>
            </a:r>
            <a:r>
              <a:rPr lang="en-US" sz="1583" b="0" i="0" spc="-26" baseline="0" dirty="0">
                <a:latin typeface="CIDFont+F1"/>
              </a:rPr>
              <a:t> </a:t>
            </a:r>
            <a:r>
              <a:rPr lang="en-US" sz="1583" b="0" i="0" spc="0" baseline="0" dirty="0">
                <a:latin typeface="CIDFont+F1"/>
              </a:rPr>
              <a:t>pa</a:t>
            </a:r>
            <a:r>
              <a:rPr lang="en-US" sz="1583" b="0" i="0" spc="-13" baseline="0" dirty="0">
                <a:latin typeface="CIDFont+F1"/>
              </a:rPr>
              <a:t>r</a:t>
            </a:r>
            <a:r>
              <a:rPr lang="en-US" sz="1583" b="0" i="0" spc="0" baseline="0" dirty="0">
                <a:latin typeface="CIDFont+F1"/>
              </a:rPr>
              <a:t> </a:t>
            </a:r>
            <a:r>
              <a:rPr lang="en-US" sz="1583" b="0" i="0" spc="-15" baseline="0" dirty="0">
                <a:latin typeface="CIDFont+F1"/>
              </a:rPr>
              <a:t>Ka</a:t>
            </a:r>
            <a:r>
              <a:rPr lang="en-US" sz="1583" b="0" i="0" spc="0" baseline="0" dirty="0">
                <a:latin typeface="CIDFont+F1"/>
              </a:rPr>
              <a:t>mb</a:t>
            </a:r>
            <a:r>
              <a:rPr lang="en-US" sz="1583" b="0" i="0" spc="-23" baseline="0" dirty="0">
                <a:latin typeface="CIDFont+F1"/>
              </a:rPr>
              <a:t>w</a:t>
            </a:r>
            <a:r>
              <a:rPr lang="en-US" sz="1583" b="0" i="0" spc="0" baseline="0" dirty="0">
                <a:latin typeface="CIDFont+F1"/>
              </a:rPr>
              <a:t>ole </a:t>
            </a:r>
            <a:r>
              <a:rPr lang="en-US" sz="1583" b="0" i="0" spc="-154" baseline="0" dirty="0">
                <a:latin typeface="CIDFont+F1"/>
              </a:rPr>
              <a:t>T</a:t>
            </a:r>
            <a:r>
              <a:rPr lang="en-US" sz="1583" b="0" i="0" spc="0" baseline="0" dirty="0">
                <a:latin typeface="CIDFont+F1"/>
              </a:rPr>
              <a:t>ou</a:t>
            </a:r>
            <a:r>
              <a:rPr lang="en-US" sz="1583" b="0" i="0" spc="-13" baseline="0" dirty="0">
                <a:latin typeface="CIDFont+F1"/>
              </a:rPr>
              <a:t>r</a:t>
            </a:r>
            <a:r>
              <a:rPr lang="en-US" sz="1583" b="0" i="0" spc="0" baseline="0" dirty="0">
                <a:latin typeface="CIDFont+F1"/>
              </a:rPr>
              <a:t>o G</a:t>
            </a:r>
            <a:r>
              <a:rPr lang="en-US" sz="1583" b="0" i="0" spc="-15" baseline="0" dirty="0">
                <a:latin typeface="CIDFont+F1"/>
              </a:rPr>
              <a:t>a</a:t>
            </a:r>
            <a:r>
              <a:rPr lang="en-US" sz="1583" b="0" i="0" spc="0" baseline="0" dirty="0">
                <a:latin typeface="CIDFont+F1"/>
              </a:rPr>
              <a:t>ston </a:t>
            </a:r>
          </a:p>
        </p:txBody>
      </p:sp>
      <p:sp>
        <p:nvSpPr>
          <p:cNvPr id="248" name="Rectangle 248"/>
          <p:cNvSpPr/>
          <p:nvPr/>
        </p:nvSpPr>
        <p:spPr>
          <a:xfrm>
            <a:off x="3389271" y="910844"/>
            <a:ext cx="4007738" cy="509978"/>
          </a:xfrm>
          <a:prstGeom prst="rect">
            <a:avLst/>
          </a:prstGeom>
        </p:spPr>
        <p:txBody>
          <a:bodyPr wrap="none" lIns="0" tIns="0" rIns="0" bIns="0">
            <a:spAutoFit/>
          </a:bodyPr>
          <a:lstStyle/>
          <a:p>
            <a:pPr marL="0"/>
            <a:r>
              <a:rPr lang="en-US" sz="3503" b="0" i="0" spc="0" baseline="0" dirty="0">
                <a:latin typeface="CIDFont+F1"/>
              </a:rPr>
              <a:t>Di</a:t>
            </a:r>
            <a:r>
              <a:rPr lang="en-US" sz="3503" b="0" i="0" spc="-39" baseline="0" dirty="0">
                <a:latin typeface="CIDFont+F1"/>
              </a:rPr>
              <a:t>s</a:t>
            </a:r>
            <a:r>
              <a:rPr lang="en-US" sz="3503" b="0" i="0" spc="-15" baseline="0" dirty="0">
                <a:latin typeface="CIDFont+F1"/>
              </a:rPr>
              <a:t>t</a:t>
            </a:r>
            <a:r>
              <a:rPr lang="en-US" sz="3503" b="0" i="0" spc="0" baseline="0" dirty="0">
                <a:latin typeface="CIDFont+F1"/>
              </a:rPr>
              <a:t>ri</a:t>
            </a:r>
            <a:r>
              <a:rPr lang="en-US" sz="3503" b="0" i="0" spc="-18" baseline="0" dirty="0">
                <a:latin typeface="CIDFont+F1"/>
              </a:rPr>
              <a:t>b</a:t>
            </a:r>
            <a:r>
              <a:rPr lang="en-US" sz="3503" b="0" i="0" spc="0" baseline="0" dirty="0">
                <a:latin typeface="CIDFont+F1"/>
              </a:rPr>
              <a:t>u</a:t>
            </a:r>
            <a:r>
              <a:rPr lang="en-US" sz="3503" b="0" i="0" spc="-15" baseline="0" dirty="0">
                <a:latin typeface="CIDFont+F1"/>
              </a:rPr>
              <a:t>t</a:t>
            </a:r>
            <a:r>
              <a:rPr lang="en-US" sz="3503" b="0" i="0" spc="0" baseline="0" dirty="0">
                <a:latin typeface="CIDFont+F1"/>
              </a:rPr>
              <a:t>ion</a:t>
            </a:r>
            <a:r>
              <a:rPr lang="en-US" sz="3503" b="0" i="0" spc="-22" baseline="0" dirty="0">
                <a:latin typeface="CIDFont+F1"/>
              </a:rPr>
              <a:t> </a:t>
            </a:r>
            <a:r>
              <a:rPr lang="en-US" sz="3503" b="0" i="0" spc="0" baseline="0" dirty="0">
                <a:latin typeface="CIDFont+F1"/>
              </a:rPr>
              <a:t>d</a:t>
            </a:r>
            <a:r>
              <a:rPr lang="en-US" sz="3503" b="0" i="0" spc="-277" baseline="0" dirty="0">
                <a:latin typeface="CIDFont+F1"/>
              </a:rPr>
              <a:t>’</a:t>
            </a:r>
            <a:r>
              <a:rPr lang="en-US" sz="3503" b="0" i="0" spc="0" baseline="0" dirty="0">
                <a:latin typeface="CIDFont+F1"/>
              </a:rPr>
              <a:t>é</a:t>
            </a:r>
            <a:r>
              <a:rPr lang="en-US" sz="3503" b="0" i="0" spc="-18" baseline="0" dirty="0">
                <a:latin typeface="CIDFont+F1"/>
              </a:rPr>
              <a:t>n</a:t>
            </a:r>
            <a:r>
              <a:rPr lang="en-US" sz="3503" b="0" i="0" spc="0" baseline="0" dirty="0">
                <a:latin typeface="CIDFont+F1"/>
              </a:rPr>
              <a:t>e</a:t>
            </a:r>
            <a:r>
              <a:rPr lang="en-US" sz="3503" b="0" i="0" spc="-29" baseline="0" dirty="0">
                <a:latin typeface="CIDFont+F1"/>
              </a:rPr>
              <a:t>r</a:t>
            </a:r>
            <a:r>
              <a:rPr lang="en-US" sz="3503" b="0" i="0" spc="0" baseline="0" dirty="0">
                <a:latin typeface="CIDFont+F1"/>
              </a:rPr>
              <a:t>g</a:t>
            </a:r>
            <a:r>
              <a:rPr lang="en-US" sz="3503" b="0" i="0" spc="-32" baseline="0" dirty="0">
                <a:latin typeface="CIDFont+F1"/>
              </a:rPr>
              <a:t>i</a:t>
            </a:r>
            <a:r>
              <a:rPr lang="en-US" sz="3503" b="0" i="0" spc="0" baseline="0" dirty="0">
                <a:latin typeface="CIDFont+F1"/>
              </a:rPr>
              <a:t>e </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Freeform 113"/>
          <p:cNvSpPr/>
          <p:nvPr/>
        </p:nvSpPr>
        <p:spPr>
          <a:xfrm flipV="1">
            <a:off x="0" y="772668"/>
            <a:ext cx="10692384" cy="6013703"/>
          </a:xfrm>
          <a:custGeom>
            <a:avLst/>
            <a:gdLst/>
            <a:ahLst/>
            <a:cxnLst/>
            <a:rect l="0" t="0" r="0" b="0"/>
            <a:pathLst>
              <a:path w="14256512" h="8018271">
                <a:moveTo>
                  <a:pt x="0" y="8018271"/>
                </a:moveTo>
                <a:lnTo>
                  <a:pt x="14256512" y="8018271"/>
                </a:lnTo>
                <a:lnTo>
                  <a:pt x="14256512" y="0"/>
                </a:lnTo>
                <a:lnTo>
                  <a:pt x="0" y="0"/>
                </a:lnTo>
                <a:close/>
                <a:moveTo>
                  <a:pt x="1030224" y="9048495"/>
                </a:moveTo>
              </a:path>
            </a:pathLst>
          </a:custGeom>
          <a:solidFill>
            <a:srgbClr val="FFFFFF">
              <a:alpha val="10000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114" name="Freeform 114"/>
          <p:cNvSpPr/>
          <p:nvPr/>
        </p:nvSpPr>
        <p:spPr>
          <a:xfrm flipV="1">
            <a:off x="0" y="772668"/>
            <a:ext cx="10692384" cy="729995"/>
          </a:xfrm>
          <a:custGeom>
            <a:avLst/>
            <a:gdLst/>
            <a:ahLst/>
            <a:cxnLst/>
            <a:rect l="0" t="0" r="0" b="0"/>
            <a:pathLst>
              <a:path w="14256512" h="973327">
                <a:moveTo>
                  <a:pt x="0" y="973327"/>
                </a:moveTo>
                <a:lnTo>
                  <a:pt x="14256512" y="973327"/>
                </a:lnTo>
                <a:lnTo>
                  <a:pt x="14256512" y="0"/>
                </a:lnTo>
                <a:lnTo>
                  <a:pt x="0" y="0"/>
                </a:lnTo>
                <a:close/>
                <a:moveTo>
                  <a:pt x="1030224" y="2003551"/>
                </a:moveTo>
              </a:path>
            </a:pathLst>
          </a:custGeom>
          <a:solidFill>
            <a:srgbClr val="FFC000">
              <a:alpha val="10000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115" name="Rectangle 115"/>
          <p:cNvSpPr/>
          <p:nvPr/>
        </p:nvSpPr>
        <p:spPr>
          <a:xfrm>
            <a:off x="3389271" y="868038"/>
            <a:ext cx="4007738" cy="509978"/>
          </a:xfrm>
          <a:prstGeom prst="rect">
            <a:avLst/>
          </a:prstGeom>
        </p:spPr>
        <p:txBody>
          <a:bodyPr wrap="none" lIns="0" tIns="0" rIns="0" bIns="0">
            <a:spAutoFit/>
          </a:bodyPr>
          <a:lstStyle/>
          <a:p>
            <a:pPr marL="0"/>
            <a:r>
              <a:rPr lang="en-US" sz="3503" b="0" i="0" spc="0" baseline="0" dirty="0">
                <a:latin typeface="CIDFont+F1"/>
              </a:rPr>
              <a:t>Di</a:t>
            </a:r>
            <a:r>
              <a:rPr lang="en-US" sz="3503" b="0" i="0" spc="-39" baseline="0" dirty="0">
                <a:latin typeface="CIDFont+F1"/>
              </a:rPr>
              <a:t>s</a:t>
            </a:r>
            <a:r>
              <a:rPr lang="en-US" sz="3503" b="0" i="0" spc="-15" baseline="0" dirty="0">
                <a:latin typeface="CIDFont+F1"/>
              </a:rPr>
              <a:t>t</a:t>
            </a:r>
            <a:r>
              <a:rPr lang="en-US" sz="3503" b="0" i="0" spc="0" baseline="0" dirty="0">
                <a:latin typeface="CIDFont+F1"/>
              </a:rPr>
              <a:t>ri</a:t>
            </a:r>
            <a:r>
              <a:rPr lang="en-US" sz="3503" b="0" i="0" spc="-18" baseline="0" dirty="0">
                <a:latin typeface="CIDFont+F1"/>
              </a:rPr>
              <a:t>b</a:t>
            </a:r>
            <a:r>
              <a:rPr lang="en-US" sz="3503" b="0" i="0" spc="0" baseline="0" dirty="0">
                <a:latin typeface="CIDFont+F1"/>
              </a:rPr>
              <a:t>u</a:t>
            </a:r>
            <a:r>
              <a:rPr lang="en-US" sz="3503" b="0" i="0" spc="-15" baseline="0" dirty="0">
                <a:latin typeface="CIDFont+F1"/>
              </a:rPr>
              <a:t>t</a:t>
            </a:r>
            <a:r>
              <a:rPr lang="en-US" sz="3503" b="0" i="0" spc="0" baseline="0" dirty="0">
                <a:latin typeface="CIDFont+F1"/>
              </a:rPr>
              <a:t>ion</a:t>
            </a:r>
            <a:r>
              <a:rPr lang="en-US" sz="3503" b="0" i="0" spc="-22" baseline="0" dirty="0">
                <a:latin typeface="CIDFont+F1"/>
              </a:rPr>
              <a:t> </a:t>
            </a:r>
            <a:r>
              <a:rPr lang="en-US" sz="3503" b="0" i="0" spc="0" baseline="0" dirty="0">
                <a:latin typeface="CIDFont+F1"/>
              </a:rPr>
              <a:t>d</a:t>
            </a:r>
            <a:r>
              <a:rPr lang="en-US" sz="3503" b="0" i="0" spc="-277" baseline="0" dirty="0">
                <a:latin typeface="CIDFont+F1"/>
              </a:rPr>
              <a:t>’</a:t>
            </a:r>
            <a:r>
              <a:rPr lang="en-US" sz="3503" b="0" i="0" spc="0" baseline="0" dirty="0">
                <a:latin typeface="CIDFont+F1"/>
              </a:rPr>
              <a:t>é</a:t>
            </a:r>
            <a:r>
              <a:rPr lang="en-US" sz="3503" b="0" i="0" spc="-18" baseline="0" dirty="0">
                <a:latin typeface="CIDFont+F1"/>
              </a:rPr>
              <a:t>n</a:t>
            </a:r>
            <a:r>
              <a:rPr lang="en-US" sz="3503" b="0" i="0" spc="0" baseline="0" dirty="0">
                <a:latin typeface="CIDFont+F1"/>
              </a:rPr>
              <a:t>e</a:t>
            </a:r>
            <a:r>
              <a:rPr lang="en-US" sz="3503" b="0" i="0" spc="-29" baseline="0" dirty="0">
                <a:latin typeface="CIDFont+F1"/>
              </a:rPr>
              <a:t>r</a:t>
            </a:r>
            <a:r>
              <a:rPr lang="en-US" sz="3503" b="0" i="0" spc="0" baseline="0" dirty="0">
                <a:latin typeface="CIDFont+F1"/>
              </a:rPr>
              <a:t>g</a:t>
            </a:r>
            <a:r>
              <a:rPr lang="en-US" sz="3503" b="0" i="0" spc="-32" baseline="0" dirty="0">
                <a:latin typeface="CIDFont+F1"/>
              </a:rPr>
              <a:t>i</a:t>
            </a:r>
            <a:r>
              <a:rPr lang="en-US" sz="3503" b="0" i="0" spc="0" baseline="0" dirty="0">
                <a:latin typeface="CIDFont+F1"/>
              </a:rPr>
              <a:t>e </a:t>
            </a:r>
          </a:p>
        </p:txBody>
      </p:sp>
      <p:sp>
        <p:nvSpPr>
          <p:cNvPr id="116" name="Rectangle 116"/>
          <p:cNvSpPr/>
          <p:nvPr/>
        </p:nvSpPr>
        <p:spPr>
          <a:xfrm>
            <a:off x="6425171" y="6388703"/>
            <a:ext cx="3183678" cy="230537"/>
          </a:xfrm>
          <a:prstGeom prst="rect">
            <a:avLst/>
          </a:prstGeom>
        </p:spPr>
        <p:txBody>
          <a:bodyPr wrap="none" lIns="0" tIns="0" rIns="0" bIns="0">
            <a:spAutoFit/>
          </a:bodyPr>
          <a:lstStyle/>
          <a:p>
            <a:pPr marL="0"/>
            <a:r>
              <a:rPr lang="en-US" sz="1583" b="0" i="0" spc="0" baseline="0" dirty="0">
                <a:latin typeface="CIDFont+F1"/>
              </a:rPr>
              <a:t>P</a:t>
            </a:r>
            <a:r>
              <a:rPr lang="en-US" sz="1583" b="0" i="0" spc="-29" baseline="0" dirty="0">
                <a:latin typeface="CIDFont+F1"/>
              </a:rPr>
              <a:t>r</a:t>
            </a:r>
            <a:r>
              <a:rPr lang="en-US" sz="1583" b="0" i="0" spc="0" baseline="0" dirty="0">
                <a:latin typeface="CIDFont+F1"/>
              </a:rPr>
              <a:t>esen</a:t>
            </a:r>
            <a:r>
              <a:rPr lang="en-US" sz="1583" b="0" i="0" spc="-23" baseline="0" dirty="0">
                <a:latin typeface="CIDFont+F1"/>
              </a:rPr>
              <a:t>t</a:t>
            </a:r>
            <a:r>
              <a:rPr lang="en-US" sz="1583" b="0" i="0" spc="0" baseline="0" dirty="0">
                <a:latin typeface="CIDFont+F1"/>
              </a:rPr>
              <a:t>er</a:t>
            </a:r>
            <a:r>
              <a:rPr lang="en-US" sz="1583" b="0" i="0" spc="-26" baseline="0" dirty="0">
                <a:latin typeface="CIDFont+F1"/>
              </a:rPr>
              <a:t> </a:t>
            </a:r>
            <a:r>
              <a:rPr lang="en-US" sz="1583" b="0" i="0" spc="0" baseline="0" dirty="0">
                <a:latin typeface="CIDFont+F1"/>
              </a:rPr>
              <a:t>pa</a:t>
            </a:r>
            <a:r>
              <a:rPr lang="en-US" sz="1583" b="0" i="0" spc="-13" baseline="0" dirty="0">
                <a:latin typeface="CIDFont+F1"/>
              </a:rPr>
              <a:t>r</a:t>
            </a:r>
            <a:r>
              <a:rPr lang="en-US" sz="1583" b="0" i="0" spc="0" baseline="0" dirty="0">
                <a:latin typeface="CIDFont+F1"/>
              </a:rPr>
              <a:t> </a:t>
            </a:r>
            <a:r>
              <a:rPr lang="en-US" sz="1583" b="0" i="0" spc="-15" baseline="0" dirty="0">
                <a:latin typeface="CIDFont+F1"/>
              </a:rPr>
              <a:t>Ka</a:t>
            </a:r>
            <a:r>
              <a:rPr lang="en-US" sz="1583" b="0" i="0" spc="0" baseline="0" dirty="0">
                <a:latin typeface="CIDFont+F1"/>
              </a:rPr>
              <a:t>mb</a:t>
            </a:r>
            <a:r>
              <a:rPr lang="en-US" sz="1583" b="0" i="0" spc="-23" baseline="0" dirty="0">
                <a:latin typeface="CIDFont+F1"/>
              </a:rPr>
              <a:t>w</a:t>
            </a:r>
            <a:r>
              <a:rPr lang="en-US" sz="1583" b="0" i="0" spc="0" baseline="0" dirty="0">
                <a:latin typeface="CIDFont+F1"/>
              </a:rPr>
              <a:t>ole </a:t>
            </a:r>
            <a:r>
              <a:rPr lang="en-US" sz="1583" b="0" i="0" spc="-154" baseline="0" dirty="0">
                <a:latin typeface="CIDFont+F1"/>
              </a:rPr>
              <a:t>T</a:t>
            </a:r>
            <a:r>
              <a:rPr lang="en-US" sz="1583" b="0" i="0" spc="0" baseline="0" dirty="0">
                <a:latin typeface="CIDFont+F1"/>
              </a:rPr>
              <a:t>ou</a:t>
            </a:r>
            <a:r>
              <a:rPr lang="en-US" sz="1583" b="0" i="0" spc="-13" baseline="0" dirty="0">
                <a:latin typeface="CIDFont+F1"/>
              </a:rPr>
              <a:t>r</a:t>
            </a:r>
            <a:r>
              <a:rPr lang="en-US" sz="1583" b="0" i="0" spc="0" baseline="0" dirty="0">
                <a:latin typeface="CIDFont+F1"/>
              </a:rPr>
              <a:t>o G</a:t>
            </a:r>
            <a:r>
              <a:rPr lang="en-US" sz="1583" b="0" i="0" spc="-15" baseline="0" dirty="0">
                <a:latin typeface="CIDFont+F1"/>
              </a:rPr>
              <a:t>a</a:t>
            </a:r>
            <a:r>
              <a:rPr lang="en-US" sz="1583" b="0" i="0" spc="0" baseline="0" dirty="0">
                <a:latin typeface="CIDFont+F1"/>
              </a:rPr>
              <a:t>ston </a:t>
            </a:r>
          </a:p>
        </p:txBody>
      </p:sp>
      <p:sp>
        <p:nvSpPr>
          <p:cNvPr id="3" name="ZoneTexte 2"/>
          <p:cNvSpPr txBox="1"/>
          <p:nvPr/>
        </p:nvSpPr>
        <p:spPr>
          <a:xfrm>
            <a:off x="47234" y="1748194"/>
            <a:ext cx="10644580" cy="3539430"/>
          </a:xfrm>
          <a:prstGeom prst="rect">
            <a:avLst/>
          </a:prstGeom>
          <a:noFill/>
        </p:spPr>
        <p:txBody>
          <a:bodyPr wrap="square" rtlCol="0">
            <a:spAutoFit/>
          </a:bodyPr>
          <a:lstStyle/>
          <a:p>
            <a:r>
              <a:rPr lang="fr-FR" sz="2800"/>
              <a:t>Il est donc important de connaitre les particularités de chaque type de réseau, car cela a une influence sur la conception et l’exploitation des postes de transformation, surtout en ce qui concerne : </a:t>
            </a:r>
          </a:p>
          <a:p>
            <a:r>
              <a:rPr lang="fr-FR" sz="2800"/>
              <a:t>Les dispositifs de protection </a:t>
            </a:r>
          </a:p>
          <a:p>
            <a:r>
              <a:rPr lang="fr-FR" sz="2800"/>
              <a:t>Les prises de terre </a:t>
            </a:r>
          </a:p>
          <a:p>
            <a:r>
              <a:rPr lang="fr-FR" sz="2800"/>
              <a:t>Le régime de neutre </a:t>
            </a:r>
          </a:p>
          <a:p>
            <a:r>
              <a:rPr lang="fr-FR" sz="2800"/>
              <a:t>Le choix de l’appareillage </a:t>
            </a:r>
          </a:p>
        </p:txBody>
      </p:sp>
    </p:spTree>
    <p:extLst>
      <p:ext uri="{BB962C8B-B14F-4D97-AF65-F5344CB8AC3E}">
        <p14:creationId xmlns:p14="http://schemas.microsoft.com/office/powerpoint/2010/main" val="19727900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 name="Freeform 249"/>
          <p:cNvSpPr/>
          <p:nvPr/>
        </p:nvSpPr>
        <p:spPr>
          <a:xfrm flipV="1">
            <a:off x="0" y="772668"/>
            <a:ext cx="10692384" cy="6013703"/>
          </a:xfrm>
          <a:custGeom>
            <a:avLst/>
            <a:gdLst/>
            <a:ahLst/>
            <a:cxnLst/>
            <a:rect l="0" t="0" r="0" b="0"/>
            <a:pathLst>
              <a:path w="14256512" h="8018271">
                <a:moveTo>
                  <a:pt x="0" y="8018271"/>
                </a:moveTo>
                <a:lnTo>
                  <a:pt x="14256512" y="8018271"/>
                </a:lnTo>
                <a:lnTo>
                  <a:pt x="14256512" y="0"/>
                </a:lnTo>
                <a:lnTo>
                  <a:pt x="0" y="0"/>
                </a:lnTo>
                <a:close/>
                <a:moveTo>
                  <a:pt x="1030224" y="9048495"/>
                </a:moveTo>
              </a:path>
            </a:pathLst>
          </a:custGeom>
          <a:solidFill>
            <a:srgbClr val="FFFFFF">
              <a:alpha val="10000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250" name="Freeform 250"/>
          <p:cNvSpPr/>
          <p:nvPr/>
        </p:nvSpPr>
        <p:spPr>
          <a:xfrm flipV="1">
            <a:off x="0" y="772668"/>
            <a:ext cx="10692384" cy="812291"/>
          </a:xfrm>
          <a:custGeom>
            <a:avLst/>
            <a:gdLst/>
            <a:ahLst/>
            <a:cxnLst/>
            <a:rect l="0" t="0" r="0" b="0"/>
            <a:pathLst>
              <a:path w="14256512" h="1083055">
                <a:moveTo>
                  <a:pt x="0" y="1083055"/>
                </a:moveTo>
                <a:lnTo>
                  <a:pt x="14256512" y="1083055"/>
                </a:lnTo>
                <a:lnTo>
                  <a:pt x="14256512" y="0"/>
                </a:lnTo>
                <a:lnTo>
                  <a:pt x="0" y="0"/>
                </a:lnTo>
                <a:close/>
                <a:moveTo>
                  <a:pt x="1030224" y="2113279"/>
                </a:moveTo>
              </a:path>
            </a:pathLst>
          </a:custGeom>
          <a:solidFill>
            <a:srgbClr val="FFC000">
              <a:alpha val="100000"/>
            </a:srgbClr>
          </a:solidFill>
          <a:ln w="9525">
            <a:noFill/>
          </a:ln>
        </p:spPr>
        <p:style>
          <a:lnRef idx="2">
            <a:schemeClr val="accent1">
              <a:shade val="50000"/>
            </a:schemeClr>
          </a:lnRef>
          <a:fillRef idx="1">
            <a:schemeClr val="accent1"/>
          </a:fillRef>
          <a:effectRef idx="0">
            <a:schemeClr val="accent1"/>
          </a:effectRef>
          <a:fontRef idx="minor">
            <a:schemeClr val="lt1"/>
          </a:fontRef>
        </p:style>
      </p:sp>
      <p:pic>
        <p:nvPicPr>
          <p:cNvPr id="251" name="Picture 246"/>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a:xfrm>
            <a:off x="2270760" y="1584961"/>
            <a:ext cx="6118860" cy="3773424"/>
          </a:xfrm>
          <a:prstGeom prst="rect">
            <a:avLst/>
          </a:prstGeom>
          <a:noFill/>
          <a:extLst/>
        </p:spPr>
      </p:pic>
      <p:pic>
        <p:nvPicPr>
          <p:cNvPr id="252" name="Picture 252"/>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a:xfrm>
            <a:off x="209804" y="5482845"/>
            <a:ext cx="10274300" cy="1006855"/>
          </a:xfrm>
          <a:prstGeom prst="rect">
            <a:avLst/>
          </a:prstGeom>
          <a:noFill/>
          <a:extLst/>
        </p:spPr>
      </p:pic>
      <p:sp>
        <p:nvSpPr>
          <p:cNvPr id="253" name="Rectangle 253"/>
          <p:cNvSpPr/>
          <p:nvPr/>
        </p:nvSpPr>
        <p:spPr>
          <a:xfrm>
            <a:off x="7469133" y="6503076"/>
            <a:ext cx="3183678" cy="230537"/>
          </a:xfrm>
          <a:prstGeom prst="rect">
            <a:avLst/>
          </a:prstGeom>
        </p:spPr>
        <p:txBody>
          <a:bodyPr wrap="none" lIns="0" tIns="0" rIns="0" bIns="0">
            <a:spAutoFit/>
          </a:bodyPr>
          <a:lstStyle/>
          <a:p>
            <a:pPr marL="0"/>
            <a:r>
              <a:rPr lang="en-US" sz="1583" b="0" i="0" spc="0" baseline="0" dirty="0">
                <a:latin typeface="CIDFont+F1"/>
              </a:rPr>
              <a:t>P</a:t>
            </a:r>
            <a:r>
              <a:rPr lang="en-US" sz="1583" b="0" i="0" spc="-29" baseline="0" dirty="0">
                <a:latin typeface="CIDFont+F1"/>
              </a:rPr>
              <a:t>r</a:t>
            </a:r>
            <a:r>
              <a:rPr lang="en-US" sz="1583" b="0" i="0" spc="0" baseline="0" dirty="0">
                <a:latin typeface="CIDFont+F1"/>
              </a:rPr>
              <a:t>esen</a:t>
            </a:r>
            <a:r>
              <a:rPr lang="en-US" sz="1583" b="0" i="0" spc="-23" baseline="0" dirty="0">
                <a:latin typeface="CIDFont+F1"/>
              </a:rPr>
              <a:t>t</a:t>
            </a:r>
            <a:r>
              <a:rPr lang="en-US" sz="1583" b="0" i="0" spc="0" baseline="0" dirty="0">
                <a:latin typeface="CIDFont+F1"/>
              </a:rPr>
              <a:t>er</a:t>
            </a:r>
            <a:r>
              <a:rPr lang="en-US" sz="1583" b="0" i="0" spc="-26" baseline="0" dirty="0">
                <a:latin typeface="CIDFont+F1"/>
              </a:rPr>
              <a:t> </a:t>
            </a:r>
            <a:r>
              <a:rPr lang="en-US" sz="1583" b="0" i="0" spc="0" baseline="0" dirty="0">
                <a:latin typeface="CIDFont+F1"/>
              </a:rPr>
              <a:t>pa</a:t>
            </a:r>
            <a:r>
              <a:rPr lang="en-US" sz="1583" b="0" i="0" spc="-13" baseline="0" dirty="0">
                <a:latin typeface="CIDFont+F1"/>
              </a:rPr>
              <a:t>r</a:t>
            </a:r>
            <a:r>
              <a:rPr lang="en-US" sz="1583" b="0" i="0" spc="0" baseline="0" dirty="0">
                <a:latin typeface="CIDFont+F1"/>
              </a:rPr>
              <a:t> </a:t>
            </a:r>
            <a:r>
              <a:rPr lang="en-US" sz="1583" b="0" i="0" spc="-15" baseline="0" dirty="0">
                <a:latin typeface="CIDFont+F1"/>
              </a:rPr>
              <a:t>Ka</a:t>
            </a:r>
            <a:r>
              <a:rPr lang="en-US" sz="1583" b="0" i="0" spc="0" baseline="0" dirty="0">
                <a:latin typeface="CIDFont+F1"/>
              </a:rPr>
              <a:t>mb</a:t>
            </a:r>
            <a:r>
              <a:rPr lang="en-US" sz="1583" b="0" i="0" spc="-23" baseline="0" dirty="0">
                <a:latin typeface="CIDFont+F1"/>
              </a:rPr>
              <a:t>w</a:t>
            </a:r>
            <a:r>
              <a:rPr lang="en-US" sz="1583" b="0" i="0" spc="0" baseline="0" dirty="0">
                <a:latin typeface="CIDFont+F1"/>
              </a:rPr>
              <a:t>ole </a:t>
            </a:r>
            <a:r>
              <a:rPr lang="en-US" sz="1583" b="0" i="0" spc="-154" baseline="0" dirty="0">
                <a:latin typeface="CIDFont+F1"/>
              </a:rPr>
              <a:t>T</a:t>
            </a:r>
            <a:r>
              <a:rPr lang="en-US" sz="1583" b="0" i="0" spc="0" baseline="0" dirty="0">
                <a:latin typeface="CIDFont+F1"/>
              </a:rPr>
              <a:t>ou</a:t>
            </a:r>
            <a:r>
              <a:rPr lang="en-US" sz="1583" b="0" i="0" spc="-13" baseline="0" dirty="0">
                <a:latin typeface="CIDFont+F1"/>
              </a:rPr>
              <a:t>r</a:t>
            </a:r>
            <a:r>
              <a:rPr lang="en-US" sz="1583" b="0" i="0" spc="0" baseline="0" dirty="0">
                <a:latin typeface="CIDFont+F1"/>
              </a:rPr>
              <a:t>o G</a:t>
            </a:r>
            <a:r>
              <a:rPr lang="en-US" sz="1583" b="0" i="0" spc="-15" baseline="0" dirty="0">
                <a:latin typeface="CIDFont+F1"/>
              </a:rPr>
              <a:t>a</a:t>
            </a:r>
            <a:r>
              <a:rPr lang="en-US" sz="1583" b="0" i="0" spc="0" baseline="0" dirty="0">
                <a:latin typeface="CIDFont+F1"/>
              </a:rPr>
              <a:t>ston </a:t>
            </a:r>
          </a:p>
        </p:txBody>
      </p:sp>
      <p:sp>
        <p:nvSpPr>
          <p:cNvPr id="254" name="Rectangle 254"/>
          <p:cNvSpPr/>
          <p:nvPr/>
        </p:nvSpPr>
        <p:spPr>
          <a:xfrm>
            <a:off x="3389271" y="910844"/>
            <a:ext cx="4007738" cy="509978"/>
          </a:xfrm>
          <a:prstGeom prst="rect">
            <a:avLst/>
          </a:prstGeom>
        </p:spPr>
        <p:txBody>
          <a:bodyPr wrap="none" lIns="0" tIns="0" rIns="0" bIns="0">
            <a:spAutoFit/>
          </a:bodyPr>
          <a:lstStyle/>
          <a:p>
            <a:pPr marL="0"/>
            <a:r>
              <a:rPr lang="en-US" sz="3503" b="0" i="0" spc="0" baseline="0" dirty="0">
                <a:latin typeface="CIDFont+F1"/>
              </a:rPr>
              <a:t>Di</a:t>
            </a:r>
            <a:r>
              <a:rPr lang="en-US" sz="3503" b="0" i="0" spc="-39" baseline="0" dirty="0">
                <a:latin typeface="CIDFont+F1"/>
              </a:rPr>
              <a:t>s</a:t>
            </a:r>
            <a:r>
              <a:rPr lang="en-US" sz="3503" b="0" i="0" spc="-15" baseline="0" dirty="0">
                <a:latin typeface="CIDFont+F1"/>
              </a:rPr>
              <a:t>t</a:t>
            </a:r>
            <a:r>
              <a:rPr lang="en-US" sz="3503" b="0" i="0" spc="0" baseline="0" dirty="0">
                <a:latin typeface="CIDFont+F1"/>
              </a:rPr>
              <a:t>ri</a:t>
            </a:r>
            <a:r>
              <a:rPr lang="en-US" sz="3503" b="0" i="0" spc="-18" baseline="0" dirty="0">
                <a:latin typeface="CIDFont+F1"/>
              </a:rPr>
              <a:t>b</a:t>
            </a:r>
            <a:r>
              <a:rPr lang="en-US" sz="3503" b="0" i="0" spc="0" baseline="0" dirty="0">
                <a:latin typeface="CIDFont+F1"/>
              </a:rPr>
              <a:t>u</a:t>
            </a:r>
            <a:r>
              <a:rPr lang="en-US" sz="3503" b="0" i="0" spc="-15" baseline="0" dirty="0">
                <a:latin typeface="CIDFont+F1"/>
              </a:rPr>
              <a:t>t</a:t>
            </a:r>
            <a:r>
              <a:rPr lang="en-US" sz="3503" b="0" i="0" spc="0" baseline="0" dirty="0">
                <a:latin typeface="CIDFont+F1"/>
              </a:rPr>
              <a:t>ion</a:t>
            </a:r>
            <a:r>
              <a:rPr lang="en-US" sz="3503" b="0" i="0" spc="-22" baseline="0" dirty="0">
                <a:latin typeface="CIDFont+F1"/>
              </a:rPr>
              <a:t> </a:t>
            </a:r>
            <a:r>
              <a:rPr lang="en-US" sz="3503" b="0" i="0" spc="0" baseline="0" dirty="0">
                <a:latin typeface="CIDFont+F1"/>
              </a:rPr>
              <a:t>d</a:t>
            </a:r>
            <a:r>
              <a:rPr lang="en-US" sz="3503" b="0" i="0" spc="-277" baseline="0" dirty="0">
                <a:latin typeface="CIDFont+F1"/>
              </a:rPr>
              <a:t>’</a:t>
            </a:r>
            <a:r>
              <a:rPr lang="en-US" sz="3503" b="0" i="0" spc="0" baseline="0" dirty="0">
                <a:latin typeface="CIDFont+F1"/>
              </a:rPr>
              <a:t>é</a:t>
            </a:r>
            <a:r>
              <a:rPr lang="en-US" sz="3503" b="0" i="0" spc="-18" baseline="0" dirty="0">
                <a:latin typeface="CIDFont+F1"/>
              </a:rPr>
              <a:t>n</a:t>
            </a:r>
            <a:r>
              <a:rPr lang="en-US" sz="3503" b="0" i="0" spc="0" baseline="0" dirty="0">
                <a:latin typeface="CIDFont+F1"/>
              </a:rPr>
              <a:t>e</a:t>
            </a:r>
            <a:r>
              <a:rPr lang="en-US" sz="3503" b="0" i="0" spc="-29" baseline="0" dirty="0">
                <a:latin typeface="CIDFont+F1"/>
              </a:rPr>
              <a:t>r</a:t>
            </a:r>
            <a:r>
              <a:rPr lang="en-US" sz="3503" b="0" i="0" spc="0" baseline="0" dirty="0">
                <a:latin typeface="CIDFont+F1"/>
              </a:rPr>
              <a:t>g</a:t>
            </a:r>
            <a:r>
              <a:rPr lang="en-US" sz="3503" b="0" i="0" spc="-32" baseline="0" dirty="0">
                <a:latin typeface="CIDFont+F1"/>
              </a:rPr>
              <a:t>i</a:t>
            </a:r>
            <a:r>
              <a:rPr lang="en-US" sz="3503" b="0" i="0" spc="0" baseline="0" dirty="0">
                <a:latin typeface="CIDFont+F1"/>
              </a:rPr>
              <a:t>e </a:t>
            </a:r>
          </a:p>
        </p:txBody>
      </p:sp>
      <p:sp>
        <p:nvSpPr>
          <p:cNvPr id="255" name="Rectangle 255"/>
          <p:cNvSpPr/>
          <p:nvPr/>
        </p:nvSpPr>
        <p:spPr>
          <a:xfrm>
            <a:off x="989098" y="5568447"/>
            <a:ext cx="8706573" cy="508696"/>
          </a:xfrm>
          <a:prstGeom prst="rect">
            <a:avLst/>
          </a:prstGeom>
        </p:spPr>
        <p:txBody>
          <a:bodyPr wrap="none" lIns="0" tIns="0" rIns="0" bIns="0">
            <a:spAutoFit/>
          </a:bodyPr>
          <a:lstStyle/>
          <a:p>
            <a:pPr marL="0"/>
            <a:r>
              <a:rPr lang="en-US" sz="1751" b="1" i="0" spc="-11" baseline="0" dirty="0">
                <a:latin typeface="CIDFont+F6"/>
              </a:rPr>
              <a:t>E</a:t>
            </a:r>
            <a:r>
              <a:rPr lang="en-US" sz="1751" b="1" i="0" spc="0" baseline="0" dirty="0">
                <a:latin typeface="CIDFont+F6"/>
              </a:rPr>
              <a:t>n cas de </a:t>
            </a:r>
            <a:r>
              <a:rPr lang="en-US" sz="1751" b="1" i="0" spc="-11" baseline="0" dirty="0">
                <a:latin typeface="CIDFont+F6"/>
              </a:rPr>
              <a:t>d</a:t>
            </a:r>
            <a:r>
              <a:rPr lang="en-US" sz="1751" b="1" i="0" spc="0" baseline="0" dirty="0">
                <a:latin typeface="CIDFont+F6"/>
              </a:rPr>
              <a:t>éfa</a:t>
            </a:r>
            <a:r>
              <a:rPr lang="en-US" sz="1751" b="1" i="0" spc="-11" baseline="0" dirty="0">
                <a:latin typeface="CIDFont+F6"/>
              </a:rPr>
              <a:t>u</a:t>
            </a:r>
            <a:r>
              <a:rPr lang="en-US" sz="1751" b="1" i="0" spc="0" baseline="0" dirty="0">
                <a:latin typeface="CIDFont+F6"/>
              </a:rPr>
              <a:t>t su</a:t>
            </a:r>
            <a:r>
              <a:rPr lang="en-US" sz="1751" b="1" i="0" spc="-41" baseline="0" dirty="0">
                <a:latin typeface="CIDFont+F6"/>
              </a:rPr>
              <a:t>r</a:t>
            </a:r>
            <a:r>
              <a:rPr lang="en-US" sz="1751" b="1" i="0" spc="0" baseline="0" dirty="0">
                <a:latin typeface="CIDFont+F6"/>
              </a:rPr>
              <a:t> l'</a:t>
            </a:r>
            <a:r>
              <a:rPr lang="en-US" sz="1751" b="1" i="0" spc="-11" baseline="0" dirty="0">
                <a:latin typeface="CIDFont+F6"/>
              </a:rPr>
              <a:t>u</a:t>
            </a:r>
            <a:r>
              <a:rPr lang="en-US" sz="1751" b="1" i="0" spc="0" baseline="0" dirty="0">
                <a:latin typeface="CIDFont+F6"/>
              </a:rPr>
              <a:t>ne</a:t>
            </a:r>
            <a:r>
              <a:rPr lang="en-US" sz="1751" b="1" i="0" spc="-18" baseline="0" dirty="0">
                <a:latin typeface="CIDFont+F6"/>
              </a:rPr>
              <a:t> </a:t>
            </a:r>
            <a:r>
              <a:rPr lang="en-US" sz="1751" b="1" i="0" spc="-11" baseline="0" dirty="0">
                <a:latin typeface="CIDFont+F6"/>
              </a:rPr>
              <a:t>d</a:t>
            </a:r>
            <a:r>
              <a:rPr lang="en-US" sz="1751" b="1" i="0" spc="0" baseline="0" dirty="0">
                <a:latin typeface="CIDFont+F6"/>
              </a:rPr>
              <a:t>es lig</a:t>
            </a:r>
            <a:r>
              <a:rPr lang="en-US" sz="1751" b="1" i="0" spc="-11" baseline="0" dirty="0">
                <a:latin typeface="CIDFont+F6"/>
              </a:rPr>
              <a:t>n</a:t>
            </a:r>
            <a:r>
              <a:rPr lang="en-US" sz="1751" b="1" i="0" spc="0" baseline="0" dirty="0">
                <a:latin typeface="CIDFont+F6"/>
              </a:rPr>
              <a:t>es,</a:t>
            </a:r>
            <a:r>
              <a:rPr lang="en-US" sz="1751" b="1" i="0" spc="-18" baseline="0" dirty="0">
                <a:latin typeface="CIDFont+F6"/>
              </a:rPr>
              <a:t> </a:t>
            </a:r>
            <a:r>
              <a:rPr lang="en-US" sz="1751" b="1" i="0" spc="0" baseline="0" dirty="0">
                <a:latin typeface="CIDFont+F6"/>
              </a:rPr>
              <a:t>l'alimentat</a:t>
            </a:r>
            <a:r>
              <a:rPr lang="en-US" sz="1751" b="1" i="0" spc="-13" baseline="0" dirty="0">
                <a:latin typeface="CIDFont+F6"/>
              </a:rPr>
              <a:t>i</a:t>
            </a:r>
            <a:r>
              <a:rPr lang="en-US" sz="1751" b="1" i="0" spc="0" baseline="0" dirty="0">
                <a:latin typeface="CIDFont+F6"/>
              </a:rPr>
              <a:t>on</a:t>
            </a:r>
            <a:r>
              <a:rPr lang="en-US" sz="1751" b="1" i="0" spc="-36" baseline="0" dirty="0">
                <a:latin typeface="CIDFont+F6"/>
              </a:rPr>
              <a:t> </a:t>
            </a:r>
            <a:r>
              <a:rPr lang="en-US" sz="1751" b="1" i="0" spc="0" baseline="0" dirty="0">
                <a:latin typeface="CIDFont+F6"/>
              </a:rPr>
              <a:t>de l'a</a:t>
            </a:r>
            <a:r>
              <a:rPr lang="en-US" sz="1751" b="1" i="0" spc="-11" baseline="0" dirty="0">
                <a:latin typeface="CIDFont+F6"/>
              </a:rPr>
              <a:t>b</a:t>
            </a:r>
            <a:r>
              <a:rPr lang="en-US" sz="1751" b="1" i="0" spc="0" baseline="0" dirty="0">
                <a:latin typeface="CIDFont+F6"/>
              </a:rPr>
              <a:t>on</a:t>
            </a:r>
            <a:r>
              <a:rPr lang="en-US" sz="1751" b="1" i="0" spc="-11" baseline="0" dirty="0">
                <a:latin typeface="CIDFont+F6"/>
              </a:rPr>
              <a:t>n</a:t>
            </a:r>
            <a:r>
              <a:rPr lang="en-US" sz="1751" b="1" i="0" spc="0" baseline="0" dirty="0">
                <a:latin typeface="CIDFont+F6"/>
              </a:rPr>
              <a:t>é est</a:t>
            </a:r>
            <a:r>
              <a:rPr lang="en-US" sz="1751" b="1" i="0" spc="-18" baseline="0" dirty="0">
                <a:latin typeface="CIDFont+F6"/>
              </a:rPr>
              <a:t> </a:t>
            </a:r>
            <a:r>
              <a:rPr lang="en-US" sz="1751" b="1" i="0" spc="-11" baseline="0" dirty="0">
                <a:latin typeface="CIDFont+F6"/>
              </a:rPr>
              <a:t>p</a:t>
            </a:r>
            <a:r>
              <a:rPr lang="en-US" sz="1751" b="1" i="0" spc="0" baseline="0" dirty="0">
                <a:latin typeface="CIDFont+F6"/>
              </a:rPr>
              <a:t>erm</a:t>
            </a:r>
            <a:r>
              <a:rPr lang="en-US" sz="1751" b="1" i="0" spc="-11" baseline="0" dirty="0">
                <a:latin typeface="CIDFont+F6"/>
              </a:rPr>
              <a:t>u</a:t>
            </a:r>
            <a:r>
              <a:rPr lang="en-US" sz="1751" b="1" i="0" spc="0" baseline="0" dirty="0">
                <a:latin typeface="CIDFont+F6"/>
              </a:rPr>
              <a:t>tée</a:t>
            </a:r>
            <a:r>
              <a:rPr lang="en-US" sz="1751" b="1" i="0" spc="-18" baseline="0" dirty="0">
                <a:latin typeface="CIDFont+F6"/>
              </a:rPr>
              <a:t> </a:t>
            </a:r>
            <a:r>
              <a:rPr lang="en-US" sz="1751" b="1" i="0" spc="0" baseline="0" dirty="0">
                <a:latin typeface="CIDFont+F6"/>
              </a:rPr>
              <a:t>su</a:t>
            </a:r>
            <a:r>
              <a:rPr lang="en-US" sz="1751" b="1" i="0" spc="-41" baseline="0" dirty="0">
                <a:latin typeface="CIDFont+F6"/>
              </a:rPr>
              <a:t>r</a:t>
            </a:r>
            <a:r>
              <a:rPr lang="en-US" sz="1751" b="1" i="0" spc="0" baseline="0" dirty="0">
                <a:latin typeface="CIDFont+F6"/>
              </a:rPr>
              <a:t> la seco</a:t>
            </a:r>
            <a:r>
              <a:rPr lang="en-US" sz="1751" b="1" i="0" spc="-11" baseline="0" dirty="0">
                <a:latin typeface="CIDFont+F6"/>
              </a:rPr>
              <a:t>n</a:t>
            </a:r>
            <a:r>
              <a:rPr lang="en-US" sz="1751" b="1" i="0" spc="0" baseline="0" dirty="0">
                <a:latin typeface="CIDFont+F6"/>
              </a:rPr>
              <a:t>de.</a:t>
            </a:r>
          </a:p>
          <a:p>
            <a:pPr marL="1025603">
              <a:lnSpc>
                <a:spcPts val="2099"/>
              </a:lnSpc>
            </a:pPr>
            <a:r>
              <a:rPr lang="en-US" sz="1751" b="1" i="0" spc="0" baseline="0" dirty="0">
                <a:latin typeface="CIDFont+F6"/>
              </a:rPr>
              <a:t>On</a:t>
            </a:r>
            <a:r>
              <a:rPr lang="en-US" sz="1751" b="1" i="0" spc="-18" baseline="0" dirty="0">
                <a:latin typeface="CIDFont+F6"/>
              </a:rPr>
              <a:t> </a:t>
            </a:r>
            <a:r>
              <a:rPr lang="en-US" sz="1751" b="1" i="0" spc="0" baseline="0" dirty="0">
                <a:latin typeface="CIDFont+F6"/>
              </a:rPr>
              <a:t>ne </a:t>
            </a:r>
            <a:r>
              <a:rPr lang="en-US" sz="1751" b="1" i="0" spc="-11" baseline="0" dirty="0">
                <a:latin typeface="CIDFont+F6"/>
              </a:rPr>
              <a:t>p</a:t>
            </a:r>
            <a:r>
              <a:rPr lang="en-US" sz="1751" b="1" i="0" spc="0" baseline="0" dirty="0">
                <a:latin typeface="CIDFont+F6"/>
              </a:rPr>
              <a:t>e</a:t>
            </a:r>
            <a:r>
              <a:rPr lang="en-US" sz="1751" b="1" i="0" spc="-11" baseline="0" dirty="0">
                <a:latin typeface="CIDFont+F6"/>
              </a:rPr>
              <a:t>u</a:t>
            </a:r>
            <a:r>
              <a:rPr lang="en-US" sz="1751" b="1" i="0" spc="0" baseline="0" dirty="0">
                <a:latin typeface="CIDFont+F6"/>
              </a:rPr>
              <a:t>t</a:t>
            </a:r>
            <a:r>
              <a:rPr lang="en-US" sz="1751" b="1" i="0" spc="-18" baseline="0" dirty="0">
                <a:latin typeface="CIDFont+F6"/>
              </a:rPr>
              <a:t> </a:t>
            </a:r>
            <a:r>
              <a:rPr lang="en-US" sz="1751" b="1" i="0" spc="0" baseline="0" dirty="0">
                <a:latin typeface="CIDFont+F6"/>
              </a:rPr>
              <a:t>se</a:t>
            </a:r>
            <a:r>
              <a:rPr lang="en-US" sz="1751" b="1" i="0" spc="-18" baseline="0" dirty="0">
                <a:latin typeface="CIDFont+F6"/>
              </a:rPr>
              <a:t> </a:t>
            </a:r>
            <a:r>
              <a:rPr lang="en-US" sz="1751" b="1" i="0" spc="0" baseline="0" dirty="0">
                <a:latin typeface="CIDFont+F6"/>
              </a:rPr>
              <a:t>co</a:t>
            </a:r>
            <a:r>
              <a:rPr lang="en-US" sz="1751" b="1" i="0" spc="-11" baseline="0" dirty="0">
                <a:latin typeface="CIDFont+F6"/>
              </a:rPr>
              <a:t>n</a:t>
            </a:r>
            <a:r>
              <a:rPr lang="en-US" sz="1751" b="1" i="0" spc="0" baseline="0" dirty="0">
                <a:latin typeface="CIDFont+F6"/>
              </a:rPr>
              <a:t>necte</a:t>
            </a:r>
            <a:r>
              <a:rPr lang="en-US" sz="1751" b="1" i="0" spc="-23" baseline="0" dirty="0">
                <a:latin typeface="CIDFont+F6"/>
              </a:rPr>
              <a:t>r</a:t>
            </a:r>
            <a:r>
              <a:rPr lang="en-US" sz="1751" b="1" i="0" spc="-18" baseline="0" dirty="0">
                <a:latin typeface="CIDFont+F6"/>
              </a:rPr>
              <a:t> </a:t>
            </a:r>
            <a:r>
              <a:rPr lang="en-US" sz="1751" b="1" i="0" spc="0" baseline="0" dirty="0">
                <a:latin typeface="CIDFont+F6"/>
              </a:rPr>
              <a:t>su</a:t>
            </a:r>
            <a:r>
              <a:rPr lang="en-US" sz="1751" b="1" i="0" spc="-41" baseline="0" dirty="0">
                <a:latin typeface="CIDFont+F6"/>
              </a:rPr>
              <a:t>r</a:t>
            </a:r>
            <a:r>
              <a:rPr lang="en-US" sz="1751" b="1" i="0" spc="0" baseline="0" dirty="0">
                <a:latin typeface="CIDFont+F6"/>
              </a:rPr>
              <a:t> les</a:t>
            </a:r>
            <a:r>
              <a:rPr lang="en-US" sz="1751" b="1" i="0" spc="-18" baseline="0" dirty="0">
                <a:latin typeface="CIDFont+F6"/>
              </a:rPr>
              <a:t> </a:t>
            </a:r>
            <a:r>
              <a:rPr lang="en-US" sz="1751" b="1" i="0" spc="0" baseline="0" dirty="0">
                <a:latin typeface="CIDFont+F6"/>
              </a:rPr>
              <a:t>deux arrivées</a:t>
            </a:r>
            <a:r>
              <a:rPr lang="en-US" sz="1751" b="1" i="0" spc="-18" baseline="0" dirty="0">
                <a:latin typeface="CIDFont+F6"/>
              </a:rPr>
              <a:t> </a:t>
            </a:r>
            <a:r>
              <a:rPr lang="en-US" sz="1751" b="1" i="0" spc="0" baseline="0" dirty="0">
                <a:latin typeface="CIDFont+F6"/>
              </a:rPr>
              <a:t>e</a:t>
            </a:r>
            <a:r>
              <a:rPr lang="en-US" sz="1751" b="1" i="0" spc="-11" baseline="0" dirty="0">
                <a:latin typeface="CIDFont+F6"/>
              </a:rPr>
              <a:t>n</a:t>
            </a:r>
            <a:r>
              <a:rPr lang="en-US" sz="1751" b="1" i="0" spc="0" baseline="0" dirty="0">
                <a:latin typeface="CIDFont+F6"/>
              </a:rPr>
              <a:t> même</a:t>
            </a:r>
            <a:r>
              <a:rPr lang="en-US" sz="1751" b="1" i="0" spc="-18" baseline="0" dirty="0">
                <a:latin typeface="CIDFont+F6"/>
              </a:rPr>
              <a:t> </a:t>
            </a:r>
            <a:r>
              <a:rPr lang="en-US" sz="1751" b="1" i="0" spc="0" baseline="0" dirty="0">
                <a:latin typeface="CIDFont+F6"/>
              </a:rPr>
              <a:t>tem</a:t>
            </a:r>
            <a:r>
              <a:rPr lang="en-US" sz="1751" b="1" i="0" spc="-11" baseline="0" dirty="0">
                <a:latin typeface="CIDFont+F6"/>
              </a:rPr>
              <a:t>p</a:t>
            </a:r>
            <a:r>
              <a:rPr lang="en-US" sz="1751" b="1" i="0" spc="0" baseline="0" dirty="0">
                <a:latin typeface="CIDFont+F6"/>
              </a:rPr>
              <a:t>s</a:t>
            </a:r>
            <a:r>
              <a:rPr lang="en-US" sz="1751" b="1" i="0" spc="-18" baseline="0" dirty="0">
                <a:latin typeface="CIDFont+F6"/>
              </a:rPr>
              <a:t> </a:t>
            </a:r>
            <a:r>
              <a:rPr lang="en-US" sz="1751" b="1" i="0" spc="0" baseline="0" dirty="0">
                <a:latin typeface="CIDFont+F6"/>
              </a:rPr>
              <a:t>grâce au</a:t>
            </a:r>
          </a:p>
        </p:txBody>
      </p:sp>
      <p:sp>
        <p:nvSpPr>
          <p:cNvPr id="256" name="Rectangle 256"/>
          <p:cNvSpPr/>
          <p:nvPr/>
        </p:nvSpPr>
        <p:spPr>
          <a:xfrm>
            <a:off x="2470357" y="6103303"/>
            <a:ext cx="5747273" cy="243418"/>
          </a:xfrm>
          <a:prstGeom prst="rect">
            <a:avLst/>
          </a:prstGeom>
        </p:spPr>
        <p:txBody>
          <a:bodyPr wrap="none" lIns="0" tIns="0" rIns="0" bIns="0">
            <a:spAutoFit/>
          </a:bodyPr>
          <a:lstStyle/>
          <a:p>
            <a:pPr marL="0"/>
            <a:r>
              <a:rPr lang="en-US" sz="1751" b="1" i="0" spc="0" baseline="0" dirty="0">
                <a:latin typeface="CIDFont+F6"/>
              </a:rPr>
              <a:t>ver</a:t>
            </a:r>
            <a:r>
              <a:rPr lang="en-US" sz="1751" b="1" i="0" spc="-23" baseline="0" dirty="0">
                <a:latin typeface="CIDFont+F6"/>
              </a:rPr>
              <a:t>r</a:t>
            </a:r>
            <a:r>
              <a:rPr lang="en-US" sz="1751" b="1" i="0" spc="0" baseline="0" dirty="0">
                <a:latin typeface="CIDFont+F6"/>
              </a:rPr>
              <a:t>o</a:t>
            </a:r>
            <a:r>
              <a:rPr lang="en-US" sz="1751" b="1" i="0" spc="-11" baseline="0" dirty="0">
                <a:latin typeface="CIDFont+F6"/>
              </a:rPr>
              <a:t>u</a:t>
            </a:r>
            <a:r>
              <a:rPr lang="en-US" sz="1751" b="1" i="0" spc="0" baseline="0" dirty="0">
                <a:latin typeface="CIDFont+F6"/>
              </a:rPr>
              <a:t>illage</a:t>
            </a:r>
            <a:r>
              <a:rPr lang="en-US" sz="1751" b="1" i="0" spc="-36" baseline="0" dirty="0">
                <a:latin typeface="CIDFont+F6"/>
              </a:rPr>
              <a:t> </a:t>
            </a:r>
            <a:r>
              <a:rPr lang="en-US" sz="1751" b="1" i="0" spc="0" baseline="0" dirty="0">
                <a:latin typeface="CIDFont+F6"/>
              </a:rPr>
              <a:t>méca</a:t>
            </a:r>
            <a:r>
              <a:rPr lang="en-US" sz="1751" b="1" i="0" spc="-11" baseline="0" dirty="0">
                <a:latin typeface="CIDFont+F6"/>
              </a:rPr>
              <a:t>n</a:t>
            </a:r>
            <a:r>
              <a:rPr lang="en-US" sz="1751" b="1" i="0" spc="0" baseline="0" dirty="0">
                <a:latin typeface="CIDFont+F6"/>
              </a:rPr>
              <a:t>iq</a:t>
            </a:r>
            <a:r>
              <a:rPr lang="en-US" sz="1751" b="1" i="0" spc="-11" baseline="0" dirty="0">
                <a:latin typeface="CIDFont+F6"/>
              </a:rPr>
              <a:t>u</a:t>
            </a:r>
            <a:r>
              <a:rPr lang="en-US" sz="1751" b="1" i="0" spc="0" baseline="0" dirty="0">
                <a:latin typeface="CIDFont+F6"/>
              </a:rPr>
              <a:t>e</a:t>
            </a:r>
            <a:r>
              <a:rPr lang="en-US" sz="1751" b="1" i="0" spc="-18" baseline="0" dirty="0">
                <a:latin typeface="CIDFont+F6"/>
              </a:rPr>
              <a:t> </a:t>
            </a:r>
            <a:r>
              <a:rPr lang="en-US" sz="1751" b="1" i="0" spc="0" baseline="0" dirty="0">
                <a:latin typeface="CIDFont+F6"/>
              </a:rPr>
              <a:t>présent</a:t>
            </a:r>
            <a:r>
              <a:rPr lang="en-US" sz="1751" b="1" i="0" spc="-18" baseline="0" dirty="0">
                <a:latin typeface="CIDFont+F6"/>
              </a:rPr>
              <a:t> </a:t>
            </a:r>
            <a:r>
              <a:rPr lang="en-US" sz="1751" b="1" i="0" spc="0" baseline="0" dirty="0">
                <a:latin typeface="CIDFont+F6"/>
              </a:rPr>
              <a:t>e</a:t>
            </a:r>
            <a:r>
              <a:rPr lang="en-US" sz="1751" b="1" i="0" spc="-11" baseline="0" dirty="0">
                <a:latin typeface="CIDFont+F6"/>
              </a:rPr>
              <a:t>n</a:t>
            </a:r>
            <a:r>
              <a:rPr lang="en-US" sz="1751" b="1" i="0" spc="0" baseline="0" dirty="0">
                <a:latin typeface="CIDFont+F6"/>
              </a:rPr>
              <a:t>t</a:t>
            </a:r>
            <a:r>
              <a:rPr lang="en-US" sz="1751" b="1" i="0" spc="-41" baseline="0" dirty="0">
                <a:latin typeface="CIDFont+F6"/>
              </a:rPr>
              <a:t>r</a:t>
            </a:r>
            <a:r>
              <a:rPr lang="en-US" sz="1751" b="1" i="0" spc="0" baseline="0" dirty="0">
                <a:latin typeface="CIDFont+F6"/>
              </a:rPr>
              <a:t>e les</a:t>
            </a:r>
            <a:r>
              <a:rPr lang="en-US" sz="1751" b="1" i="0" spc="-18" baseline="0" dirty="0">
                <a:latin typeface="CIDFont+F6"/>
              </a:rPr>
              <a:t> </a:t>
            </a:r>
            <a:r>
              <a:rPr lang="en-US" sz="1751" b="1" i="0" spc="-11" baseline="0" dirty="0">
                <a:latin typeface="CIDFont+F6"/>
              </a:rPr>
              <a:t>d</a:t>
            </a:r>
            <a:r>
              <a:rPr lang="en-US" sz="1751" b="1" i="0" spc="0" baseline="0" dirty="0">
                <a:latin typeface="CIDFont+F6"/>
              </a:rPr>
              <a:t>e</a:t>
            </a:r>
            <a:r>
              <a:rPr lang="en-US" sz="1751" b="1" i="0" spc="-11" baseline="0" dirty="0">
                <a:latin typeface="CIDFont+F6"/>
              </a:rPr>
              <a:t>u</a:t>
            </a:r>
            <a:r>
              <a:rPr lang="en-US" sz="1751" b="1" i="0" spc="0" baseline="0" dirty="0">
                <a:latin typeface="CIDFont+F6"/>
              </a:rPr>
              <a:t>x i</a:t>
            </a:r>
            <a:r>
              <a:rPr lang="en-US" sz="1751" b="1" i="0" spc="-11" baseline="0" dirty="0">
                <a:latin typeface="CIDFont+F6"/>
              </a:rPr>
              <a:t>n</a:t>
            </a:r>
            <a:r>
              <a:rPr lang="en-US" sz="1751" b="1" i="0" spc="0" baseline="0" dirty="0">
                <a:latin typeface="CIDFont+F6"/>
              </a:rPr>
              <a:t>terru</a:t>
            </a:r>
            <a:r>
              <a:rPr lang="en-US" sz="1751" b="1" i="0" spc="-11" baseline="0" dirty="0">
                <a:latin typeface="CIDFont+F6"/>
              </a:rPr>
              <a:t>p</a:t>
            </a:r>
            <a:r>
              <a:rPr lang="en-US" sz="1751" b="1" i="0" spc="0" baseline="0" dirty="0">
                <a:latin typeface="CIDFont+F6"/>
              </a:rPr>
              <a:t>te</a:t>
            </a:r>
            <a:r>
              <a:rPr lang="en-US" sz="1751" b="1" i="0" spc="-11" baseline="0" dirty="0">
                <a:latin typeface="CIDFont+F6"/>
              </a:rPr>
              <a:t>u</a:t>
            </a:r>
            <a:r>
              <a:rPr lang="en-US" sz="1751" b="1" i="0" spc="0" baseline="0" dirty="0">
                <a:latin typeface="CIDFont+F6"/>
              </a:rPr>
              <a:t>rs.</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 name="Freeform 257"/>
          <p:cNvSpPr/>
          <p:nvPr/>
        </p:nvSpPr>
        <p:spPr>
          <a:xfrm flipV="1">
            <a:off x="0" y="772668"/>
            <a:ext cx="10692384" cy="6013703"/>
          </a:xfrm>
          <a:custGeom>
            <a:avLst/>
            <a:gdLst/>
            <a:ahLst/>
            <a:cxnLst/>
            <a:rect l="0" t="0" r="0" b="0"/>
            <a:pathLst>
              <a:path w="14256512" h="8018271">
                <a:moveTo>
                  <a:pt x="0" y="8018271"/>
                </a:moveTo>
                <a:lnTo>
                  <a:pt x="14256512" y="8018271"/>
                </a:lnTo>
                <a:lnTo>
                  <a:pt x="14256512" y="0"/>
                </a:lnTo>
                <a:lnTo>
                  <a:pt x="0" y="0"/>
                </a:lnTo>
                <a:close/>
                <a:moveTo>
                  <a:pt x="1030224" y="9048495"/>
                </a:moveTo>
              </a:path>
            </a:pathLst>
          </a:custGeom>
          <a:solidFill>
            <a:srgbClr val="FFFFFF">
              <a:alpha val="10000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258" name="Freeform 258"/>
          <p:cNvSpPr/>
          <p:nvPr/>
        </p:nvSpPr>
        <p:spPr>
          <a:xfrm flipV="1">
            <a:off x="0" y="772668"/>
            <a:ext cx="10692384" cy="812291"/>
          </a:xfrm>
          <a:custGeom>
            <a:avLst/>
            <a:gdLst/>
            <a:ahLst/>
            <a:cxnLst/>
            <a:rect l="0" t="0" r="0" b="0"/>
            <a:pathLst>
              <a:path w="14256512" h="1083055">
                <a:moveTo>
                  <a:pt x="0" y="1083055"/>
                </a:moveTo>
                <a:lnTo>
                  <a:pt x="14256512" y="1083055"/>
                </a:lnTo>
                <a:lnTo>
                  <a:pt x="14256512" y="0"/>
                </a:lnTo>
                <a:lnTo>
                  <a:pt x="0" y="0"/>
                </a:lnTo>
                <a:close/>
                <a:moveTo>
                  <a:pt x="1030224" y="2113279"/>
                </a:moveTo>
              </a:path>
            </a:pathLst>
          </a:custGeom>
          <a:solidFill>
            <a:srgbClr val="FFC000">
              <a:alpha val="100000"/>
            </a:srgbClr>
          </a:solidFill>
          <a:ln w="9525">
            <a:noFill/>
          </a:ln>
        </p:spPr>
        <p:style>
          <a:lnRef idx="2">
            <a:schemeClr val="accent1">
              <a:shade val="50000"/>
            </a:schemeClr>
          </a:lnRef>
          <a:fillRef idx="1">
            <a:schemeClr val="accent1"/>
          </a:fillRef>
          <a:effectRef idx="0">
            <a:schemeClr val="accent1"/>
          </a:effectRef>
          <a:fontRef idx="minor">
            <a:schemeClr val="lt1"/>
          </a:fontRef>
        </p:style>
      </p:sp>
      <p:pic>
        <p:nvPicPr>
          <p:cNvPr id="259" name="Picture 259"/>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a:xfrm>
            <a:off x="548639" y="2446020"/>
            <a:ext cx="9820656" cy="3352800"/>
          </a:xfrm>
          <a:prstGeom prst="rect">
            <a:avLst/>
          </a:prstGeom>
          <a:noFill/>
          <a:extLst/>
        </p:spPr>
      </p:pic>
      <p:sp>
        <p:nvSpPr>
          <p:cNvPr id="260" name="Rectangle 260"/>
          <p:cNvSpPr/>
          <p:nvPr/>
        </p:nvSpPr>
        <p:spPr>
          <a:xfrm>
            <a:off x="7469133" y="6503076"/>
            <a:ext cx="3183678" cy="230537"/>
          </a:xfrm>
          <a:prstGeom prst="rect">
            <a:avLst/>
          </a:prstGeom>
        </p:spPr>
        <p:txBody>
          <a:bodyPr wrap="none" lIns="0" tIns="0" rIns="0" bIns="0">
            <a:spAutoFit/>
          </a:bodyPr>
          <a:lstStyle/>
          <a:p>
            <a:pPr marL="0"/>
            <a:r>
              <a:rPr lang="en-US" sz="1583" b="0" i="0" spc="0" baseline="0" dirty="0">
                <a:latin typeface="CIDFont+F1"/>
              </a:rPr>
              <a:t>P</a:t>
            </a:r>
            <a:r>
              <a:rPr lang="en-US" sz="1583" b="0" i="0" spc="-29" baseline="0" dirty="0">
                <a:latin typeface="CIDFont+F1"/>
              </a:rPr>
              <a:t>r</a:t>
            </a:r>
            <a:r>
              <a:rPr lang="en-US" sz="1583" b="0" i="0" spc="0" baseline="0" dirty="0">
                <a:latin typeface="CIDFont+F1"/>
              </a:rPr>
              <a:t>esen</a:t>
            </a:r>
            <a:r>
              <a:rPr lang="en-US" sz="1583" b="0" i="0" spc="-23" baseline="0" dirty="0">
                <a:latin typeface="CIDFont+F1"/>
              </a:rPr>
              <a:t>t</a:t>
            </a:r>
            <a:r>
              <a:rPr lang="en-US" sz="1583" b="0" i="0" spc="0" baseline="0" dirty="0">
                <a:latin typeface="CIDFont+F1"/>
              </a:rPr>
              <a:t>er</a:t>
            </a:r>
            <a:r>
              <a:rPr lang="en-US" sz="1583" b="0" i="0" spc="-26" baseline="0" dirty="0">
                <a:latin typeface="CIDFont+F1"/>
              </a:rPr>
              <a:t> </a:t>
            </a:r>
            <a:r>
              <a:rPr lang="en-US" sz="1583" b="0" i="0" spc="0" baseline="0" dirty="0">
                <a:latin typeface="CIDFont+F1"/>
              </a:rPr>
              <a:t>pa</a:t>
            </a:r>
            <a:r>
              <a:rPr lang="en-US" sz="1583" b="0" i="0" spc="-13" baseline="0" dirty="0">
                <a:latin typeface="CIDFont+F1"/>
              </a:rPr>
              <a:t>r</a:t>
            </a:r>
            <a:r>
              <a:rPr lang="en-US" sz="1583" b="0" i="0" spc="0" baseline="0" dirty="0">
                <a:latin typeface="CIDFont+F1"/>
              </a:rPr>
              <a:t> </a:t>
            </a:r>
            <a:r>
              <a:rPr lang="en-US" sz="1583" b="0" i="0" spc="-15" baseline="0" dirty="0">
                <a:latin typeface="CIDFont+F1"/>
              </a:rPr>
              <a:t>Ka</a:t>
            </a:r>
            <a:r>
              <a:rPr lang="en-US" sz="1583" b="0" i="0" spc="0" baseline="0" dirty="0">
                <a:latin typeface="CIDFont+F1"/>
              </a:rPr>
              <a:t>mb</a:t>
            </a:r>
            <a:r>
              <a:rPr lang="en-US" sz="1583" b="0" i="0" spc="-23" baseline="0" dirty="0">
                <a:latin typeface="CIDFont+F1"/>
              </a:rPr>
              <a:t>w</a:t>
            </a:r>
            <a:r>
              <a:rPr lang="en-US" sz="1583" b="0" i="0" spc="0" baseline="0" dirty="0">
                <a:latin typeface="CIDFont+F1"/>
              </a:rPr>
              <a:t>ole </a:t>
            </a:r>
            <a:r>
              <a:rPr lang="en-US" sz="1583" b="0" i="0" spc="-154" baseline="0" dirty="0">
                <a:latin typeface="CIDFont+F1"/>
              </a:rPr>
              <a:t>T</a:t>
            </a:r>
            <a:r>
              <a:rPr lang="en-US" sz="1583" b="0" i="0" spc="0" baseline="0" dirty="0">
                <a:latin typeface="CIDFont+F1"/>
              </a:rPr>
              <a:t>ou</a:t>
            </a:r>
            <a:r>
              <a:rPr lang="en-US" sz="1583" b="0" i="0" spc="-13" baseline="0" dirty="0">
                <a:latin typeface="CIDFont+F1"/>
              </a:rPr>
              <a:t>r</a:t>
            </a:r>
            <a:r>
              <a:rPr lang="en-US" sz="1583" b="0" i="0" spc="0" baseline="0" dirty="0">
                <a:latin typeface="CIDFont+F1"/>
              </a:rPr>
              <a:t>o G</a:t>
            </a:r>
            <a:r>
              <a:rPr lang="en-US" sz="1583" b="0" i="0" spc="-15" baseline="0" dirty="0">
                <a:latin typeface="CIDFont+F1"/>
              </a:rPr>
              <a:t>a</a:t>
            </a:r>
            <a:r>
              <a:rPr lang="en-US" sz="1583" b="0" i="0" spc="0" baseline="0" dirty="0">
                <a:latin typeface="CIDFont+F1"/>
              </a:rPr>
              <a:t>ston </a:t>
            </a:r>
          </a:p>
        </p:txBody>
      </p:sp>
      <p:sp>
        <p:nvSpPr>
          <p:cNvPr id="261" name="Rectangle 261"/>
          <p:cNvSpPr/>
          <p:nvPr/>
        </p:nvSpPr>
        <p:spPr>
          <a:xfrm>
            <a:off x="3389271" y="910844"/>
            <a:ext cx="4007738" cy="509978"/>
          </a:xfrm>
          <a:prstGeom prst="rect">
            <a:avLst/>
          </a:prstGeom>
        </p:spPr>
        <p:txBody>
          <a:bodyPr wrap="none" lIns="0" tIns="0" rIns="0" bIns="0">
            <a:spAutoFit/>
          </a:bodyPr>
          <a:lstStyle/>
          <a:p>
            <a:pPr marL="0"/>
            <a:r>
              <a:rPr lang="en-US" sz="3503" b="0" i="0" spc="0" baseline="0" dirty="0">
                <a:latin typeface="CIDFont+F1"/>
              </a:rPr>
              <a:t>Di</a:t>
            </a:r>
            <a:r>
              <a:rPr lang="en-US" sz="3503" b="0" i="0" spc="-39" baseline="0" dirty="0">
                <a:latin typeface="CIDFont+F1"/>
              </a:rPr>
              <a:t>s</a:t>
            </a:r>
            <a:r>
              <a:rPr lang="en-US" sz="3503" b="0" i="0" spc="-15" baseline="0" dirty="0">
                <a:latin typeface="CIDFont+F1"/>
              </a:rPr>
              <a:t>t</a:t>
            </a:r>
            <a:r>
              <a:rPr lang="en-US" sz="3503" b="0" i="0" spc="0" baseline="0" dirty="0">
                <a:latin typeface="CIDFont+F1"/>
              </a:rPr>
              <a:t>ri</a:t>
            </a:r>
            <a:r>
              <a:rPr lang="en-US" sz="3503" b="0" i="0" spc="-18" baseline="0" dirty="0">
                <a:latin typeface="CIDFont+F1"/>
              </a:rPr>
              <a:t>b</a:t>
            </a:r>
            <a:r>
              <a:rPr lang="en-US" sz="3503" b="0" i="0" spc="0" baseline="0" dirty="0">
                <a:latin typeface="CIDFont+F1"/>
              </a:rPr>
              <a:t>u</a:t>
            </a:r>
            <a:r>
              <a:rPr lang="en-US" sz="3503" b="0" i="0" spc="-15" baseline="0" dirty="0">
                <a:latin typeface="CIDFont+F1"/>
              </a:rPr>
              <a:t>t</a:t>
            </a:r>
            <a:r>
              <a:rPr lang="en-US" sz="3503" b="0" i="0" spc="0" baseline="0" dirty="0">
                <a:latin typeface="CIDFont+F1"/>
              </a:rPr>
              <a:t>ion</a:t>
            </a:r>
            <a:r>
              <a:rPr lang="en-US" sz="3503" b="0" i="0" spc="-22" baseline="0" dirty="0">
                <a:latin typeface="CIDFont+F1"/>
              </a:rPr>
              <a:t> </a:t>
            </a:r>
            <a:r>
              <a:rPr lang="en-US" sz="3503" b="0" i="0" spc="0" baseline="0" dirty="0">
                <a:latin typeface="CIDFont+F1"/>
              </a:rPr>
              <a:t>d</a:t>
            </a:r>
            <a:r>
              <a:rPr lang="en-US" sz="3503" b="0" i="0" spc="-277" baseline="0" dirty="0">
                <a:latin typeface="CIDFont+F1"/>
              </a:rPr>
              <a:t>’</a:t>
            </a:r>
            <a:r>
              <a:rPr lang="en-US" sz="3503" b="0" i="0" spc="0" baseline="0" dirty="0">
                <a:latin typeface="CIDFont+F1"/>
              </a:rPr>
              <a:t>é</a:t>
            </a:r>
            <a:r>
              <a:rPr lang="en-US" sz="3503" b="0" i="0" spc="-18" baseline="0" dirty="0">
                <a:latin typeface="CIDFont+F1"/>
              </a:rPr>
              <a:t>n</a:t>
            </a:r>
            <a:r>
              <a:rPr lang="en-US" sz="3503" b="0" i="0" spc="0" baseline="0" dirty="0">
                <a:latin typeface="CIDFont+F1"/>
              </a:rPr>
              <a:t>e</a:t>
            </a:r>
            <a:r>
              <a:rPr lang="en-US" sz="3503" b="0" i="0" spc="-29" baseline="0" dirty="0">
                <a:latin typeface="CIDFont+F1"/>
              </a:rPr>
              <a:t>r</a:t>
            </a:r>
            <a:r>
              <a:rPr lang="en-US" sz="3503" b="0" i="0" spc="0" baseline="0" dirty="0">
                <a:latin typeface="CIDFont+F1"/>
              </a:rPr>
              <a:t>g</a:t>
            </a:r>
            <a:r>
              <a:rPr lang="en-US" sz="3503" b="0" i="0" spc="-32" baseline="0" dirty="0">
                <a:latin typeface="CIDFont+F1"/>
              </a:rPr>
              <a:t>i</a:t>
            </a:r>
            <a:r>
              <a:rPr lang="en-US" sz="3503" b="0" i="0" spc="0" baseline="0" dirty="0">
                <a:latin typeface="CIDFont+F1"/>
              </a:rPr>
              <a:t>e </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 name="Freeform 262"/>
          <p:cNvSpPr/>
          <p:nvPr/>
        </p:nvSpPr>
        <p:spPr>
          <a:xfrm flipV="1">
            <a:off x="0" y="772668"/>
            <a:ext cx="10692384" cy="6013703"/>
          </a:xfrm>
          <a:custGeom>
            <a:avLst/>
            <a:gdLst/>
            <a:ahLst/>
            <a:cxnLst/>
            <a:rect l="0" t="0" r="0" b="0"/>
            <a:pathLst>
              <a:path w="14256512" h="8018271">
                <a:moveTo>
                  <a:pt x="0" y="8018271"/>
                </a:moveTo>
                <a:lnTo>
                  <a:pt x="14256512" y="8018271"/>
                </a:lnTo>
                <a:lnTo>
                  <a:pt x="14256512" y="0"/>
                </a:lnTo>
                <a:lnTo>
                  <a:pt x="0" y="0"/>
                </a:lnTo>
                <a:close/>
                <a:moveTo>
                  <a:pt x="1030224" y="9048495"/>
                </a:moveTo>
              </a:path>
            </a:pathLst>
          </a:custGeom>
          <a:solidFill>
            <a:srgbClr val="FFFFFF">
              <a:alpha val="10000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263" name="Freeform 263"/>
          <p:cNvSpPr/>
          <p:nvPr/>
        </p:nvSpPr>
        <p:spPr>
          <a:xfrm flipV="1">
            <a:off x="0" y="772668"/>
            <a:ext cx="10692384" cy="812291"/>
          </a:xfrm>
          <a:custGeom>
            <a:avLst/>
            <a:gdLst/>
            <a:ahLst/>
            <a:cxnLst/>
            <a:rect l="0" t="0" r="0" b="0"/>
            <a:pathLst>
              <a:path w="14256512" h="1083055">
                <a:moveTo>
                  <a:pt x="0" y="1083055"/>
                </a:moveTo>
                <a:lnTo>
                  <a:pt x="14256512" y="1083055"/>
                </a:lnTo>
                <a:lnTo>
                  <a:pt x="14256512" y="0"/>
                </a:lnTo>
                <a:lnTo>
                  <a:pt x="0" y="0"/>
                </a:lnTo>
                <a:close/>
                <a:moveTo>
                  <a:pt x="1030224" y="2113279"/>
                </a:moveTo>
              </a:path>
            </a:pathLst>
          </a:custGeom>
          <a:solidFill>
            <a:srgbClr val="FFC000">
              <a:alpha val="10000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264" name="Rectangle 264"/>
          <p:cNvSpPr/>
          <p:nvPr/>
        </p:nvSpPr>
        <p:spPr>
          <a:xfrm>
            <a:off x="7469133" y="6503076"/>
            <a:ext cx="3183678" cy="230537"/>
          </a:xfrm>
          <a:prstGeom prst="rect">
            <a:avLst/>
          </a:prstGeom>
        </p:spPr>
        <p:txBody>
          <a:bodyPr wrap="none" lIns="0" tIns="0" rIns="0" bIns="0">
            <a:spAutoFit/>
          </a:bodyPr>
          <a:lstStyle/>
          <a:p>
            <a:pPr marL="0"/>
            <a:r>
              <a:rPr lang="en-US" sz="1583" b="0" i="0" spc="0" baseline="0" dirty="0">
                <a:latin typeface="CIDFont+F1"/>
              </a:rPr>
              <a:t>P</a:t>
            </a:r>
            <a:r>
              <a:rPr lang="en-US" sz="1583" b="0" i="0" spc="-29" baseline="0" dirty="0">
                <a:latin typeface="CIDFont+F1"/>
              </a:rPr>
              <a:t>r</a:t>
            </a:r>
            <a:r>
              <a:rPr lang="en-US" sz="1583" b="0" i="0" spc="0" baseline="0" dirty="0">
                <a:latin typeface="CIDFont+F1"/>
              </a:rPr>
              <a:t>esen</a:t>
            </a:r>
            <a:r>
              <a:rPr lang="en-US" sz="1583" b="0" i="0" spc="-23" baseline="0" dirty="0">
                <a:latin typeface="CIDFont+F1"/>
              </a:rPr>
              <a:t>t</a:t>
            </a:r>
            <a:r>
              <a:rPr lang="en-US" sz="1583" b="0" i="0" spc="0" baseline="0" dirty="0">
                <a:latin typeface="CIDFont+F1"/>
              </a:rPr>
              <a:t>er</a:t>
            </a:r>
            <a:r>
              <a:rPr lang="en-US" sz="1583" b="0" i="0" spc="-26" baseline="0" dirty="0">
                <a:latin typeface="CIDFont+F1"/>
              </a:rPr>
              <a:t> </a:t>
            </a:r>
            <a:r>
              <a:rPr lang="en-US" sz="1583" b="0" i="0" spc="0" baseline="0" dirty="0">
                <a:latin typeface="CIDFont+F1"/>
              </a:rPr>
              <a:t>pa</a:t>
            </a:r>
            <a:r>
              <a:rPr lang="en-US" sz="1583" b="0" i="0" spc="-13" baseline="0" dirty="0">
                <a:latin typeface="CIDFont+F1"/>
              </a:rPr>
              <a:t>r</a:t>
            </a:r>
            <a:r>
              <a:rPr lang="en-US" sz="1583" b="0" i="0" spc="0" baseline="0" dirty="0">
                <a:latin typeface="CIDFont+F1"/>
              </a:rPr>
              <a:t> </a:t>
            </a:r>
            <a:r>
              <a:rPr lang="en-US" sz="1583" b="0" i="0" spc="-15" baseline="0" dirty="0">
                <a:latin typeface="CIDFont+F1"/>
              </a:rPr>
              <a:t>Ka</a:t>
            </a:r>
            <a:r>
              <a:rPr lang="en-US" sz="1583" b="0" i="0" spc="0" baseline="0" dirty="0">
                <a:latin typeface="CIDFont+F1"/>
              </a:rPr>
              <a:t>mb</a:t>
            </a:r>
            <a:r>
              <a:rPr lang="en-US" sz="1583" b="0" i="0" spc="-23" baseline="0" dirty="0">
                <a:latin typeface="CIDFont+F1"/>
              </a:rPr>
              <a:t>w</a:t>
            </a:r>
            <a:r>
              <a:rPr lang="en-US" sz="1583" b="0" i="0" spc="0" baseline="0" dirty="0">
                <a:latin typeface="CIDFont+F1"/>
              </a:rPr>
              <a:t>ole </a:t>
            </a:r>
            <a:r>
              <a:rPr lang="en-US" sz="1583" b="0" i="0" spc="-154" baseline="0" dirty="0">
                <a:latin typeface="CIDFont+F1"/>
              </a:rPr>
              <a:t>T</a:t>
            </a:r>
            <a:r>
              <a:rPr lang="en-US" sz="1583" b="0" i="0" spc="0" baseline="0" dirty="0">
                <a:latin typeface="CIDFont+F1"/>
              </a:rPr>
              <a:t>ou</a:t>
            </a:r>
            <a:r>
              <a:rPr lang="en-US" sz="1583" b="0" i="0" spc="-13" baseline="0" dirty="0">
                <a:latin typeface="CIDFont+F1"/>
              </a:rPr>
              <a:t>r</a:t>
            </a:r>
            <a:r>
              <a:rPr lang="en-US" sz="1583" b="0" i="0" spc="0" baseline="0" dirty="0">
                <a:latin typeface="CIDFont+F1"/>
              </a:rPr>
              <a:t>o G</a:t>
            </a:r>
            <a:r>
              <a:rPr lang="en-US" sz="1583" b="0" i="0" spc="-15" baseline="0" dirty="0">
                <a:latin typeface="CIDFont+F1"/>
              </a:rPr>
              <a:t>a</a:t>
            </a:r>
            <a:r>
              <a:rPr lang="en-US" sz="1583" b="0" i="0" spc="0" baseline="0" dirty="0">
                <a:latin typeface="CIDFont+F1"/>
              </a:rPr>
              <a:t>ston </a:t>
            </a:r>
          </a:p>
        </p:txBody>
      </p:sp>
      <p:sp>
        <p:nvSpPr>
          <p:cNvPr id="265" name="Rectangle 265"/>
          <p:cNvSpPr/>
          <p:nvPr/>
        </p:nvSpPr>
        <p:spPr>
          <a:xfrm>
            <a:off x="3389271" y="910844"/>
            <a:ext cx="4007738" cy="509978"/>
          </a:xfrm>
          <a:prstGeom prst="rect">
            <a:avLst/>
          </a:prstGeom>
        </p:spPr>
        <p:txBody>
          <a:bodyPr wrap="none" lIns="0" tIns="0" rIns="0" bIns="0">
            <a:spAutoFit/>
          </a:bodyPr>
          <a:lstStyle/>
          <a:p>
            <a:pPr marL="0"/>
            <a:r>
              <a:rPr lang="en-US" sz="3503" b="0" i="0" spc="0" baseline="0" dirty="0">
                <a:latin typeface="CIDFont+F1"/>
              </a:rPr>
              <a:t>Di</a:t>
            </a:r>
            <a:r>
              <a:rPr lang="en-US" sz="3503" b="0" i="0" spc="-39" baseline="0" dirty="0">
                <a:latin typeface="CIDFont+F1"/>
              </a:rPr>
              <a:t>s</a:t>
            </a:r>
            <a:r>
              <a:rPr lang="en-US" sz="3503" b="0" i="0" spc="-15" baseline="0" dirty="0">
                <a:latin typeface="CIDFont+F1"/>
              </a:rPr>
              <a:t>t</a:t>
            </a:r>
            <a:r>
              <a:rPr lang="en-US" sz="3503" b="0" i="0" spc="0" baseline="0" dirty="0">
                <a:latin typeface="CIDFont+F1"/>
              </a:rPr>
              <a:t>ri</a:t>
            </a:r>
            <a:r>
              <a:rPr lang="en-US" sz="3503" b="0" i="0" spc="-18" baseline="0" dirty="0">
                <a:latin typeface="CIDFont+F1"/>
              </a:rPr>
              <a:t>b</a:t>
            </a:r>
            <a:r>
              <a:rPr lang="en-US" sz="3503" b="0" i="0" spc="0" baseline="0" dirty="0">
                <a:latin typeface="CIDFont+F1"/>
              </a:rPr>
              <a:t>u</a:t>
            </a:r>
            <a:r>
              <a:rPr lang="en-US" sz="3503" b="0" i="0" spc="-15" baseline="0" dirty="0">
                <a:latin typeface="CIDFont+F1"/>
              </a:rPr>
              <a:t>t</a:t>
            </a:r>
            <a:r>
              <a:rPr lang="en-US" sz="3503" b="0" i="0" spc="0" baseline="0" dirty="0">
                <a:latin typeface="CIDFont+F1"/>
              </a:rPr>
              <a:t>ion</a:t>
            </a:r>
            <a:r>
              <a:rPr lang="en-US" sz="3503" b="0" i="0" spc="-22" baseline="0" dirty="0">
                <a:latin typeface="CIDFont+F1"/>
              </a:rPr>
              <a:t> </a:t>
            </a:r>
            <a:r>
              <a:rPr lang="en-US" sz="3503" b="0" i="0" spc="0" baseline="0" dirty="0">
                <a:latin typeface="CIDFont+F1"/>
              </a:rPr>
              <a:t>d</a:t>
            </a:r>
            <a:r>
              <a:rPr lang="en-US" sz="3503" b="0" i="0" spc="-277" baseline="0" dirty="0">
                <a:latin typeface="CIDFont+F1"/>
              </a:rPr>
              <a:t>’</a:t>
            </a:r>
            <a:r>
              <a:rPr lang="en-US" sz="3503" b="0" i="0" spc="0" baseline="0" dirty="0">
                <a:latin typeface="CIDFont+F1"/>
              </a:rPr>
              <a:t>é</a:t>
            </a:r>
            <a:r>
              <a:rPr lang="en-US" sz="3503" b="0" i="0" spc="-18" baseline="0" dirty="0">
                <a:latin typeface="CIDFont+F1"/>
              </a:rPr>
              <a:t>n</a:t>
            </a:r>
            <a:r>
              <a:rPr lang="en-US" sz="3503" b="0" i="0" spc="0" baseline="0" dirty="0">
                <a:latin typeface="CIDFont+F1"/>
              </a:rPr>
              <a:t>e</a:t>
            </a:r>
            <a:r>
              <a:rPr lang="en-US" sz="3503" b="0" i="0" spc="-29" baseline="0" dirty="0">
                <a:latin typeface="CIDFont+F1"/>
              </a:rPr>
              <a:t>r</a:t>
            </a:r>
            <a:r>
              <a:rPr lang="en-US" sz="3503" b="0" i="0" spc="0" baseline="0" dirty="0">
                <a:latin typeface="CIDFont+F1"/>
              </a:rPr>
              <a:t>g</a:t>
            </a:r>
            <a:r>
              <a:rPr lang="en-US" sz="3503" b="0" i="0" spc="-32" baseline="0" dirty="0">
                <a:latin typeface="CIDFont+F1"/>
              </a:rPr>
              <a:t>i</a:t>
            </a:r>
            <a:r>
              <a:rPr lang="en-US" sz="3503" b="0" i="0" spc="0" baseline="0" dirty="0">
                <a:latin typeface="CIDFont+F1"/>
              </a:rPr>
              <a:t>e </a:t>
            </a:r>
          </a:p>
        </p:txBody>
      </p:sp>
      <p:sp>
        <p:nvSpPr>
          <p:cNvPr id="266" name="Rectangle 266"/>
          <p:cNvSpPr/>
          <p:nvPr/>
        </p:nvSpPr>
        <p:spPr>
          <a:xfrm>
            <a:off x="844324" y="3273230"/>
            <a:ext cx="9164487" cy="1593320"/>
          </a:xfrm>
          <a:prstGeom prst="rect">
            <a:avLst/>
          </a:prstGeom>
        </p:spPr>
        <p:txBody>
          <a:bodyPr wrap="none" lIns="0" tIns="0" rIns="0" bIns="0">
            <a:spAutoFit/>
          </a:bodyPr>
          <a:lstStyle/>
          <a:p>
            <a:pPr marL="0"/>
            <a:r>
              <a:rPr lang="en-US" sz="5784" b="1" i="0" spc="-12" baseline="0" dirty="0">
                <a:latin typeface="CIDFont+F3"/>
              </a:rPr>
              <a:t>L</a:t>
            </a:r>
            <a:r>
              <a:rPr lang="en-US" sz="5784" b="1" i="0" spc="0" baseline="0" dirty="0">
                <a:latin typeface="CIDFont+F3"/>
              </a:rPr>
              <a:t>es</a:t>
            </a:r>
            <a:r>
              <a:rPr lang="en-US" sz="5784" b="1" i="0" spc="-35" baseline="0" dirty="0">
                <a:latin typeface="CIDFont+F3"/>
              </a:rPr>
              <a:t> </a:t>
            </a:r>
            <a:r>
              <a:rPr lang="en-US" sz="5784" b="1" i="0" spc="0" baseline="0" dirty="0">
                <a:latin typeface="CIDFont+F3"/>
              </a:rPr>
              <a:t>d</a:t>
            </a:r>
            <a:r>
              <a:rPr lang="en-US" sz="5784" b="1" i="0" spc="-29" baseline="0" dirty="0">
                <a:latin typeface="CIDFont+F3"/>
              </a:rPr>
              <a:t>i</a:t>
            </a:r>
            <a:r>
              <a:rPr lang="en-US" sz="5784" b="1" i="0" spc="0" baseline="0" dirty="0">
                <a:latin typeface="CIDFont+F3"/>
              </a:rPr>
              <a:t>f</a:t>
            </a:r>
            <a:r>
              <a:rPr lang="en-US" sz="5784" b="1" i="0" spc="-93" baseline="0" dirty="0">
                <a:latin typeface="CIDFont+F3"/>
              </a:rPr>
              <a:t>f</a:t>
            </a:r>
            <a:r>
              <a:rPr lang="en-US" sz="5784" b="1" i="0" spc="0" baseline="0" dirty="0">
                <a:latin typeface="CIDFont+F3"/>
              </a:rPr>
              <a:t>é</a:t>
            </a:r>
            <a:r>
              <a:rPr lang="en-US" sz="5784" b="1" i="0" spc="-87" baseline="0" dirty="0">
                <a:latin typeface="CIDFont+F3"/>
              </a:rPr>
              <a:t>r</a:t>
            </a:r>
            <a:r>
              <a:rPr lang="en-US" sz="5784" b="1" i="0" spc="0" baseline="0" dirty="0">
                <a:latin typeface="CIDFont+F3"/>
              </a:rPr>
              <a:t>e</a:t>
            </a:r>
            <a:r>
              <a:rPr lang="en-US" sz="5784" b="1" i="0" spc="-93" baseline="0" dirty="0">
                <a:latin typeface="CIDFont+F3"/>
              </a:rPr>
              <a:t>n</a:t>
            </a:r>
            <a:r>
              <a:rPr lang="en-US" sz="5784" b="1" i="0" spc="0" baseline="0" dirty="0">
                <a:latin typeface="CIDFont+F3"/>
              </a:rPr>
              <a:t>ts</a:t>
            </a:r>
            <a:r>
              <a:rPr lang="en-US" sz="5784" b="1" i="0" spc="-35" baseline="0" dirty="0">
                <a:latin typeface="CIDFont+F3"/>
              </a:rPr>
              <a:t> </a:t>
            </a:r>
            <a:r>
              <a:rPr lang="en-US" sz="5784" b="1" i="0" spc="0" baseline="0" dirty="0">
                <a:latin typeface="CIDFont+F3"/>
              </a:rPr>
              <a:t>t</a:t>
            </a:r>
            <a:r>
              <a:rPr lang="en-US" sz="5784" b="1" i="0" spc="-18" baseline="0" dirty="0">
                <a:latin typeface="CIDFont+F3"/>
              </a:rPr>
              <a:t>y</a:t>
            </a:r>
            <a:r>
              <a:rPr lang="en-US" sz="5784" b="1" i="0" spc="0" baseline="0" dirty="0">
                <a:latin typeface="CIDFont+F3"/>
              </a:rPr>
              <a:t>p</a:t>
            </a:r>
            <a:r>
              <a:rPr lang="en-US" sz="5784" b="1" i="0" spc="-18" baseline="0" dirty="0">
                <a:latin typeface="CIDFont+F3"/>
              </a:rPr>
              <a:t>e</a:t>
            </a:r>
            <a:r>
              <a:rPr lang="en-US" sz="5784" b="1" i="0" spc="0" baseline="0" dirty="0">
                <a:latin typeface="CIDFont+F3"/>
              </a:rPr>
              <a:t>s </a:t>
            </a:r>
            <a:r>
              <a:rPr lang="en-US" sz="5784" b="1" i="0" spc="-35" baseline="0" dirty="0">
                <a:latin typeface="CIDFont+F3"/>
              </a:rPr>
              <a:t>d</a:t>
            </a:r>
            <a:r>
              <a:rPr lang="en-US" sz="5784" b="1" i="0" spc="0" baseline="0" dirty="0">
                <a:latin typeface="CIDFont+F3"/>
              </a:rPr>
              <a:t>e</a:t>
            </a:r>
            <a:r>
              <a:rPr lang="en-US" sz="5784" b="1" i="0" spc="-35" baseline="0" dirty="0">
                <a:latin typeface="CIDFont+F3"/>
              </a:rPr>
              <a:t> </a:t>
            </a:r>
            <a:r>
              <a:rPr lang="en-US" sz="5784" b="1" i="0" spc="0" baseline="0" dirty="0">
                <a:latin typeface="CIDFont+F3"/>
              </a:rPr>
              <a:t>po</a:t>
            </a:r>
            <a:r>
              <a:rPr lang="en-US" sz="5784" b="1" i="0" spc="-105" baseline="0" dirty="0">
                <a:latin typeface="CIDFont+F3"/>
              </a:rPr>
              <a:t>s</a:t>
            </a:r>
            <a:r>
              <a:rPr lang="en-US" sz="5784" b="1" i="0" spc="-35" baseline="0" dirty="0">
                <a:latin typeface="CIDFont+F3"/>
              </a:rPr>
              <a:t>t</a:t>
            </a:r>
            <a:r>
              <a:rPr lang="en-US" sz="5784" b="1" i="0" spc="-18" baseline="0" dirty="0">
                <a:latin typeface="CIDFont+F3"/>
              </a:rPr>
              <a:t>e</a:t>
            </a:r>
            <a:r>
              <a:rPr lang="en-US" sz="5784" b="1" i="0" spc="0" baseline="0" dirty="0">
                <a:latin typeface="CIDFont+F3"/>
              </a:rPr>
              <a:t>s </a:t>
            </a:r>
          </a:p>
          <a:p>
            <a:pPr marL="1516483">
              <a:lnSpc>
                <a:spcPts val="6252"/>
              </a:lnSpc>
            </a:pPr>
            <a:r>
              <a:rPr lang="en-US" sz="5784" b="1" i="0" spc="0" baseline="0" dirty="0">
                <a:latin typeface="CIDFont+F3"/>
              </a:rPr>
              <a:t>d</a:t>
            </a:r>
            <a:r>
              <a:rPr lang="en-US" sz="5784" b="1" i="0" spc="-18" baseline="0" dirty="0">
                <a:latin typeface="CIDFont+F3"/>
              </a:rPr>
              <a:t>e</a:t>
            </a:r>
            <a:r>
              <a:rPr lang="en-US" sz="5784" b="1" i="0" spc="0" baseline="0" dirty="0">
                <a:latin typeface="CIDFont+F3"/>
              </a:rPr>
              <a:t> </a:t>
            </a:r>
            <a:r>
              <a:rPr lang="en-US" sz="5784" b="1" i="0" spc="-29" baseline="0" dirty="0">
                <a:latin typeface="CIDFont+F3"/>
              </a:rPr>
              <a:t>li</a:t>
            </a:r>
            <a:r>
              <a:rPr lang="en-US" sz="5784" b="1" i="0" spc="0" baseline="0" dirty="0">
                <a:latin typeface="CIDFont+F3"/>
              </a:rPr>
              <a:t>v</a:t>
            </a:r>
            <a:r>
              <a:rPr lang="en-US" sz="5784" b="1" i="0" spc="-145" baseline="0" dirty="0">
                <a:latin typeface="CIDFont+F3"/>
              </a:rPr>
              <a:t>r</a:t>
            </a:r>
            <a:r>
              <a:rPr lang="en-US" sz="5784" b="1" i="0" spc="-18" baseline="0" dirty="0">
                <a:latin typeface="CIDFont+F3"/>
              </a:rPr>
              <a:t>a</a:t>
            </a:r>
            <a:r>
              <a:rPr lang="en-US" sz="5784" b="1" i="0" spc="0" baseline="0" dirty="0">
                <a:latin typeface="CIDFont+F3"/>
              </a:rPr>
              <a:t>is</a:t>
            </a:r>
            <a:r>
              <a:rPr lang="en-US" sz="5784" b="1" i="0" spc="-41" baseline="0" dirty="0">
                <a:latin typeface="CIDFont+F3"/>
              </a:rPr>
              <a:t>o</a:t>
            </a:r>
            <a:r>
              <a:rPr lang="en-US" sz="5784" b="1" i="0" spc="0" baseline="0" dirty="0">
                <a:latin typeface="CIDFont+F3"/>
              </a:rPr>
              <a:t>n H</a:t>
            </a:r>
            <a:r>
              <a:rPr lang="en-US" sz="5784" b="1" i="0" spc="-492" baseline="0" dirty="0">
                <a:latin typeface="CIDFont+F3"/>
              </a:rPr>
              <a:t>T</a:t>
            </a:r>
            <a:r>
              <a:rPr lang="en-US" sz="5784" b="1" i="0" spc="0" baseline="0" dirty="0">
                <a:latin typeface="CIDFont+F3"/>
              </a:rPr>
              <a:t>A/</a:t>
            </a:r>
            <a:r>
              <a:rPr lang="en-US" sz="5784" b="1" i="0" spc="-116" baseline="0" dirty="0">
                <a:latin typeface="CIDFont+F3"/>
              </a:rPr>
              <a:t>BT</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Freeform 113"/>
          <p:cNvSpPr/>
          <p:nvPr/>
        </p:nvSpPr>
        <p:spPr>
          <a:xfrm flipV="1">
            <a:off x="0" y="772668"/>
            <a:ext cx="10692384" cy="6013703"/>
          </a:xfrm>
          <a:custGeom>
            <a:avLst/>
            <a:gdLst/>
            <a:ahLst/>
            <a:cxnLst/>
            <a:rect l="0" t="0" r="0" b="0"/>
            <a:pathLst>
              <a:path w="14256512" h="8018271">
                <a:moveTo>
                  <a:pt x="0" y="8018271"/>
                </a:moveTo>
                <a:lnTo>
                  <a:pt x="14256512" y="8018271"/>
                </a:lnTo>
                <a:lnTo>
                  <a:pt x="14256512" y="0"/>
                </a:lnTo>
                <a:lnTo>
                  <a:pt x="0" y="0"/>
                </a:lnTo>
                <a:close/>
                <a:moveTo>
                  <a:pt x="1030224" y="9048495"/>
                </a:moveTo>
              </a:path>
            </a:pathLst>
          </a:custGeom>
          <a:solidFill>
            <a:srgbClr val="FFFFFF">
              <a:alpha val="10000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114" name="Freeform 114"/>
          <p:cNvSpPr/>
          <p:nvPr/>
        </p:nvSpPr>
        <p:spPr>
          <a:xfrm flipV="1">
            <a:off x="0" y="772668"/>
            <a:ext cx="10692384" cy="729995"/>
          </a:xfrm>
          <a:custGeom>
            <a:avLst/>
            <a:gdLst/>
            <a:ahLst/>
            <a:cxnLst/>
            <a:rect l="0" t="0" r="0" b="0"/>
            <a:pathLst>
              <a:path w="14256512" h="973327">
                <a:moveTo>
                  <a:pt x="0" y="973327"/>
                </a:moveTo>
                <a:lnTo>
                  <a:pt x="14256512" y="973327"/>
                </a:lnTo>
                <a:lnTo>
                  <a:pt x="14256512" y="0"/>
                </a:lnTo>
                <a:lnTo>
                  <a:pt x="0" y="0"/>
                </a:lnTo>
                <a:close/>
                <a:moveTo>
                  <a:pt x="1030224" y="2003551"/>
                </a:moveTo>
              </a:path>
            </a:pathLst>
          </a:custGeom>
          <a:solidFill>
            <a:srgbClr val="FFC000">
              <a:alpha val="10000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115" name="Rectangle 115"/>
          <p:cNvSpPr/>
          <p:nvPr/>
        </p:nvSpPr>
        <p:spPr>
          <a:xfrm>
            <a:off x="3389271" y="868038"/>
            <a:ext cx="4007738" cy="509978"/>
          </a:xfrm>
          <a:prstGeom prst="rect">
            <a:avLst/>
          </a:prstGeom>
        </p:spPr>
        <p:txBody>
          <a:bodyPr wrap="none" lIns="0" tIns="0" rIns="0" bIns="0">
            <a:spAutoFit/>
          </a:bodyPr>
          <a:lstStyle/>
          <a:p>
            <a:r>
              <a:rPr lang="en-US" sz="3503" dirty="0">
                <a:latin typeface="CIDFont+F1"/>
              </a:rPr>
              <a:t>Di</a:t>
            </a:r>
            <a:r>
              <a:rPr lang="en-US" sz="3503" spc="-39" dirty="0">
                <a:latin typeface="CIDFont+F1"/>
              </a:rPr>
              <a:t>s</a:t>
            </a:r>
            <a:r>
              <a:rPr lang="en-US" sz="3503" spc="-15" dirty="0">
                <a:latin typeface="CIDFont+F1"/>
              </a:rPr>
              <a:t>t</a:t>
            </a:r>
            <a:r>
              <a:rPr lang="en-US" sz="3503" dirty="0">
                <a:latin typeface="CIDFont+F1"/>
              </a:rPr>
              <a:t>ri</a:t>
            </a:r>
            <a:r>
              <a:rPr lang="en-US" sz="3503" spc="-18" dirty="0">
                <a:latin typeface="CIDFont+F1"/>
              </a:rPr>
              <a:t>b</a:t>
            </a:r>
            <a:r>
              <a:rPr lang="en-US" sz="3503" dirty="0">
                <a:latin typeface="CIDFont+F1"/>
              </a:rPr>
              <a:t>u</a:t>
            </a:r>
            <a:r>
              <a:rPr lang="en-US" sz="3503" spc="-15" dirty="0">
                <a:latin typeface="CIDFont+F1"/>
              </a:rPr>
              <a:t>t</a:t>
            </a:r>
            <a:r>
              <a:rPr lang="en-US" sz="3503" dirty="0">
                <a:latin typeface="CIDFont+F1"/>
              </a:rPr>
              <a:t>ion</a:t>
            </a:r>
            <a:r>
              <a:rPr lang="en-US" sz="3503" spc="-22" dirty="0">
                <a:latin typeface="CIDFont+F1"/>
              </a:rPr>
              <a:t> </a:t>
            </a:r>
            <a:r>
              <a:rPr lang="en-US" sz="3503" dirty="0">
                <a:latin typeface="CIDFont+F1"/>
              </a:rPr>
              <a:t>d</a:t>
            </a:r>
            <a:r>
              <a:rPr lang="en-US" sz="3503" spc="-277" dirty="0">
                <a:latin typeface="CIDFont+F1"/>
              </a:rPr>
              <a:t>’</a:t>
            </a:r>
            <a:r>
              <a:rPr lang="en-US" sz="3503" dirty="0">
                <a:latin typeface="CIDFont+F1"/>
              </a:rPr>
              <a:t>é</a:t>
            </a:r>
            <a:r>
              <a:rPr lang="en-US" sz="3503" spc="-18" dirty="0">
                <a:latin typeface="CIDFont+F1"/>
              </a:rPr>
              <a:t>n</a:t>
            </a:r>
            <a:r>
              <a:rPr lang="en-US" sz="3503" dirty="0">
                <a:latin typeface="CIDFont+F1"/>
              </a:rPr>
              <a:t>e</a:t>
            </a:r>
            <a:r>
              <a:rPr lang="en-US" sz="3503" spc="-29" dirty="0">
                <a:latin typeface="CIDFont+F1"/>
              </a:rPr>
              <a:t>r</a:t>
            </a:r>
            <a:r>
              <a:rPr lang="en-US" sz="3503" dirty="0">
                <a:latin typeface="CIDFont+F1"/>
              </a:rPr>
              <a:t>g</a:t>
            </a:r>
            <a:r>
              <a:rPr lang="en-US" sz="3503" spc="-32" dirty="0">
                <a:latin typeface="CIDFont+F1"/>
              </a:rPr>
              <a:t>i</a:t>
            </a:r>
            <a:r>
              <a:rPr lang="en-US" sz="3503" dirty="0">
                <a:latin typeface="CIDFont+F1"/>
              </a:rPr>
              <a:t>e </a:t>
            </a:r>
          </a:p>
        </p:txBody>
      </p:sp>
      <p:sp>
        <p:nvSpPr>
          <p:cNvPr id="116" name="Rectangle 116"/>
          <p:cNvSpPr/>
          <p:nvPr/>
        </p:nvSpPr>
        <p:spPr>
          <a:xfrm>
            <a:off x="6425171" y="6388703"/>
            <a:ext cx="3183678" cy="230537"/>
          </a:xfrm>
          <a:prstGeom prst="rect">
            <a:avLst/>
          </a:prstGeom>
        </p:spPr>
        <p:txBody>
          <a:bodyPr wrap="none" lIns="0" tIns="0" rIns="0" bIns="0">
            <a:spAutoFit/>
          </a:bodyPr>
          <a:lstStyle/>
          <a:p>
            <a:r>
              <a:rPr lang="en-US" sz="1583" dirty="0">
                <a:latin typeface="CIDFont+F1"/>
              </a:rPr>
              <a:t>P</a:t>
            </a:r>
            <a:r>
              <a:rPr lang="en-US" sz="1583" spc="-29" dirty="0">
                <a:latin typeface="CIDFont+F1"/>
              </a:rPr>
              <a:t>r</a:t>
            </a:r>
            <a:r>
              <a:rPr lang="en-US" sz="1583" dirty="0">
                <a:latin typeface="CIDFont+F1"/>
              </a:rPr>
              <a:t>esen</a:t>
            </a:r>
            <a:r>
              <a:rPr lang="en-US" sz="1583" spc="-23" dirty="0">
                <a:latin typeface="CIDFont+F1"/>
              </a:rPr>
              <a:t>t</a:t>
            </a:r>
            <a:r>
              <a:rPr lang="en-US" sz="1583" dirty="0">
                <a:latin typeface="CIDFont+F1"/>
              </a:rPr>
              <a:t>er</a:t>
            </a:r>
            <a:r>
              <a:rPr lang="en-US" sz="1583" spc="-26" dirty="0">
                <a:latin typeface="CIDFont+F1"/>
              </a:rPr>
              <a:t> </a:t>
            </a:r>
            <a:r>
              <a:rPr lang="en-US" sz="1583" dirty="0">
                <a:latin typeface="CIDFont+F1"/>
              </a:rPr>
              <a:t>pa</a:t>
            </a:r>
            <a:r>
              <a:rPr lang="en-US" sz="1583" spc="-13" dirty="0">
                <a:latin typeface="CIDFont+F1"/>
              </a:rPr>
              <a:t>r</a:t>
            </a:r>
            <a:r>
              <a:rPr lang="en-US" sz="1583" dirty="0">
                <a:latin typeface="CIDFont+F1"/>
              </a:rPr>
              <a:t> </a:t>
            </a:r>
            <a:r>
              <a:rPr lang="en-US" sz="1583" spc="-15" dirty="0">
                <a:latin typeface="CIDFont+F1"/>
              </a:rPr>
              <a:t>Ka</a:t>
            </a:r>
            <a:r>
              <a:rPr lang="en-US" sz="1583" dirty="0">
                <a:latin typeface="CIDFont+F1"/>
              </a:rPr>
              <a:t>mb</a:t>
            </a:r>
            <a:r>
              <a:rPr lang="en-US" sz="1583" spc="-23" dirty="0">
                <a:latin typeface="CIDFont+F1"/>
              </a:rPr>
              <a:t>w</a:t>
            </a:r>
            <a:r>
              <a:rPr lang="en-US" sz="1583" dirty="0">
                <a:latin typeface="CIDFont+F1"/>
              </a:rPr>
              <a:t>ole </a:t>
            </a:r>
            <a:r>
              <a:rPr lang="en-US" sz="1583" spc="-154" dirty="0">
                <a:latin typeface="CIDFont+F1"/>
              </a:rPr>
              <a:t>T</a:t>
            </a:r>
            <a:r>
              <a:rPr lang="en-US" sz="1583" dirty="0">
                <a:latin typeface="CIDFont+F1"/>
              </a:rPr>
              <a:t>ou</a:t>
            </a:r>
            <a:r>
              <a:rPr lang="en-US" sz="1583" spc="-13" dirty="0">
                <a:latin typeface="CIDFont+F1"/>
              </a:rPr>
              <a:t>r</a:t>
            </a:r>
            <a:r>
              <a:rPr lang="en-US" sz="1583" dirty="0">
                <a:latin typeface="CIDFont+F1"/>
              </a:rPr>
              <a:t>o G</a:t>
            </a:r>
            <a:r>
              <a:rPr lang="en-US" sz="1583" spc="-15" dirty="0">
                <a:latin typeface="CIDFont+F1"/>
              </a:rPr>
              <a:t>a</a:t>
            </a:r>
            <a:r>
              <a:rPr lang="en-US" sz="1583" dirty="0">
                <a:latin typeface="CIDFont+F1"/>
              </a:rPr>
              <a:t>ston </a:t>
            </a:r>
          </a:p>
        </p:txBody>
      </p:sp>
      <p:sp>
        <p:nvSpPr>
          <p:cNvPr id="3" name="ZoneTexte 2"/>
          <p:cNvSpPr txBox="1"/>
          <p:nvPr/>
        </p:nvSpPr>
        <p:spPr>
          <a:xfrm>
            <a:off x="-96701" y="2836456"/>
            <a:ext cx="10644580" cy="1643527"/>
          </a:xfrm>
          <a:prstGeom prst="rect">
            <a:avLst/>
          </a:prstGeom>
          <a:noFill/>
        </p:spPr>
        <p:txBody>
          <a:bodyPr wrap="square" rtlCol="0">
            <a:spAutoFit/>
          </a:bodyPr>
          <a:lstStyle/>
          <a:p>
            <a:pPr marL="347345" indent="-347345" algn="just" eaLnBrk="0" fontAlgn="base" hangingPunct="0">
              <a:lnSpc>
                <a:spcPct val="90000"/>
              </a:lnSpc>
              <a:spcBef>
                <a:spcPts val="575"/>
              </a:spcBef>
              <a:spcAft>
                <a:spcPts val="0"/>
              </a:spcAft>
            </a:pPr>
            <a:r>
              <a:rPr lang="fr-FR" sz="2800" dirty="0" smtClean="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Les installations de branchement sont réglementées par des textes législatifs et des normes auxquels il conviendra de se reporter pour connaître les exigences et dispositions exactes propres à chaque application, on citera entre autres : </a:t>
            </a:r>
            <a:endParaRPr lang="fr-FR" sz="14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8202842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Freeform 113"/>
          <p:cNvSpPr/>
          <p:nvPr/>
        </p:nvSpPr>
        <p:spPr>
          <a:xfrm flipV="1">
            <a:off x="0" y="772668"/>
            <a:ext cx="10692384" cy="6013703"/>
          </a:xfrm>
          <a:custGeom>
            <a:avLst/>
            <a:gdLst/>
            <a:ahLst/>
            <a:cxnLst/>
            <a:rect l="0" t="0" r="0" b="0"/>
            <a:pathLst>
              <a:path w="14256512" h="8018271">
                <a:moveTo>
                  <a:pt x="0" y="8018271"/>
                </a:moveTo>
                <a:lnTo>
                  <a:pt x="14256512" y="8018271"/>
                </a:lnTo>
                <a:lnTo>
                  <a:pt x="14256512" y="0"/>
                </a:lnTo>
                <a:lnTo>
                  <a:pt x="0" y="0"/>
                </a:lnTo>
                <a:close/>
                <a:moveTo>
                  <a:pt x="1030224" y="9048495"/>
                </a:moveTo>
              </a:path>
            </a:pathLst>
          </a:custGeom>
          <a:solidFill>
            <a:srgbClr val="FFFFFF">
              <a:alpha val="10000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114" name="Freeform 114"/>
          <p:cNvSpPr/>
          <p:nvPr/>
        </p:nvSpPr>
        <p:spPr>
          <a:xfrm flipV="1">
            <a:off x="0" y="772668"/>
            <a:ext cx="10692384" cy="729995"/>
          </a:xfrm>
          <a:custGeom>
            <a:avLst/>
            <a:gdLst/>
            <a:ahLst/>
            <a:cxnLst/>
            <a:rect l="0" t="0" r="0" b="0"/>
            <a:pathLst>
              <a:path w="14256512" h="973327">
                <a:moveTo>
                  <a:pt x="0" y="973327"/>
                </a:moveTo>
                <a:lnTo>
                  <a:pt x="14256512" y="973327"/>
                </a:lnTo>
                <a:lnTo>
                  <a:pt x="14256512" y="0"/>
                </a:lnTo>
                <a:lnTo>
                  <a:pt x="0" y="0"/>
                </a:lnTo>
                <a:close/>
                <a:moveTo>
                  <a:pt x="1030224" y="2003551"/>
                </a:moveTo>
              </a:path>
            </a:pathLst>
          </a:custGeom>
          <a:solidFill>
            <a:srgbClr val="FFC000">
              <a:alpha val="10000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115" name="Rectangle 115"/>
          <p:cNvSpPr/>
          <p:nvPr/>
        </p:nvSpPr>
        <p:spPr>
          <a:xfrm>
            <a:off x="3389271" y="868038"/>
            <a:ext cx="4007738" cy="509978"/>
          </a:xfrm>
          <a:prstGeom prst="rect">
            <a:avLst/>
          </a:prstGeom>
        </p:spPr>
        <p:txBody>
          <a:bodyPr wrap="none" lIns="0" tIns="0" rIns="0" bIns="0">
            <a:spAutoFit/>
          </a:bodyPr>
          <a:lstStyle/>
          <a:p>
            <a:r>
              <a:rPr lang="en-US" sz="3503" dirty="0">
                <a:latin typeface="CIDFont+F1"/>
              </a:rPr>
              <a:t>Di</a:t>
            </a:r>
            <a:r>
              <a:rPr lang="en-US" sz="3503" spc="-39" dirty="0">
                <a:latin typeface="CIDFont+F1"/>
              </a:rPr>
              <a:t>s</a:t>
            </a:r>
            <a:r>
              <a:rPr lang="en-US" sz="3503" spc="-15" dirty="0">
                <a:latin typeface="CIDFont+F1"/>
              </a:rPr>
              <a:t>t</a:t>
            </a:r>
            <a:r>
              <a:rPr lang="en-US" sz="3503" dirty="0">
                <a:latin typeface="CIDFont+F1"/>
              </a:rPr>
              <a:t>ri</a:t>
            </a:r>
            <a:r>
              <a:rPr lang="en-US" sz="3503" spc="-18" dirty="0">
                <a:latin typeface="CIDFont+F1"/>
              </a:rPr>
              <a:t>b</a:t>
            </a:r>
            <a:r>
              <a:rPr lang="en-US" sz="3503" dirty="0">
                <a:latin typeface="CIDFont+F1"/>
              </a:rPr>
              <a:t>u</a:t>
            </a:r>
            <a:r>
              <a:rPr lang="en-US" sz="3503" spc="-15" dirty="0">
                <a:latin typeface="CIDFont+F1"/>
              </a:rPr>
              <a:t>t</a:t>
            </a:r>
            <a:r>
              <a:rPr lang="en-US" sz="3503" dirty="0">
                <a:latin typeface="CIDFont+F1"/>
              </a:rPr>
              <a:t>ion</a:t>
            </a:r>
            <a:r>
              <a:rPr lang="en-US" sz="3503" spc="-22" dirty="0">
                <a:latin typeface="CIDFont+F1"/>
              </a:rPr>
              <a:t> </a:t>
            </a:r>
            <a:r>
              <a:rPr lang="en-US" sz="3503" dirty="0">
                <a:latin typeface="CIDFont+F1"/>
              </a:rPr>
              <a:t>d</a:t>
            </a:r>
            <a:r>
              <a:rPr lang="en-US" sz="3503" spc="-277" dirty="0">
                <a:latin typeface="CIDFont+F1"/>
              </a:rPr>
              <a:t>’</a:t>
            </a:r>
            <a:r>
              <a:rPr lang="en-US" sz="3503" dirty="0">
                <a:latin typeface="CIDFont+F1"/>
              </a:rPr>
              <a:t>é</a:t>
            </a:r>
            <a:r>
              <a:rPr lang="en-US" sz="3503" spc="-18" dirty="0">
                <a:latin typeface="CIDFont+F1"/>
              </a:rPr>
              <a:t>n</a:t>
            </a:r>
            <a:r>
              <a:rPr lang="en-US" sz="3503" dirty="0">
                <a:latin typeface="CIDFont+F1"/>
              </a:rPr>
              <a:t>e</a:t>
            </a:r>
            <a:r>
              <a:rPr lang="en-US" sz="3503" spc="-29" dirty="0">
                <a:latin typeface="CIDFont+F1"/>
              </a:rPr>
              <a:t>r</a:t>
            </a:r>
            <a:r>
              <a:rPr lang="en-US" sz="3503" dirty="0">
                <a:latin typeface="CIDFont+F1"/>
              </a:rPr>
              <a:t>g</a:t>
            </a:r>
            <a:r>
              <a:rPr lang="en-US" sz="3503" spc="-32" dirty="0">
                <a:latin typeface="CIDFont+F1"/>
              </a:rPr>
              <a:t>i</a:t>
            </a:r>
            <a:r>
              <a:rPr lang="en-US" sz="3503" dirty="0">
                <a:latin typeface="CIDFont+F1"/>
              </a:rPr>
              <a:t>e </a:t>
            </a:r>
          </a:p>
        </p:txBody>
      </p:sp>
      <p:sp>
        <p:nvSpPr>
          <p:cNvPr id="116" name="Rectangle 116"/>
          <p:cNvSpPr/>
          <p:nvPr/>
        </p:nvSpPr>
        <p:spPr>
          <a:xfrm>
            <a:off x="6425171" y="6388703"/>
            <a:ext cx="3183678" cy="230537"/>
          </a:xfrm>
          <a:prstGeom prst="rect">
            <a:avLst/>
          </a:prstGeom>
        </p:spPr>
        <p:txBody>
          <a:bodyPr wrap="none" lIns="0" tIns="0" rIns="0" bIns="0">
            <a:spAutoFit/>
          </a:bodyPr>
          <a:lstStyle/>
          <a:p>
            <a:r>
              <a:rPr lang="en-US" sz="1583" dirty="0">
                <a:latin typeface="CIDFont+F1"/>
              </a:rPr>
              <a:t>P</a:t>
            </a:r>
            <a:r>
              <a:rPr lang="en-US" sz="1583" spc="-29" dirty="0">
                <a:latin typeface="CIDFont+F1"/>
              </a:rPr>
              <a:t>r</a:t>
            </a:r>
            <a:r>
              <a:rPr lang="en-US" sz="1583" dirty="0">
                <a:latin typeface="CIDFont+F1"/>
              </a:rPr>
              <a:t>esen</a:t>
            </a:r>
            <a:r>
              <a:rPr lang="en-US" sz="1583" spc="-23" dirty="0">
                <a:latin typeface="CIDFont+F1"/>
              </a:rPr>
              <a:t>t</a:t>
            </a:r>
            <a:r>
              <a:rPr lang="en-US" sz="1583" dirty="0">
                <a:latin typeface="CIDFont+F1"/>
              </a:rPr>
              <a:t>er</a:t>
            </a:r>
            <a:r>
              <a:rPr lang="en-US" sz="1583" spc="-26" dirty="0">
                <a:latin typeface="CIDFont+F1"/>
              </a:rPr>
              <a:t> </a:t>
            </a:r>
            <a:r>
              <a:rPr lang="en-US" sz="1583" dirty="0">
                <a:latin typeface="CIDFont+F1"/>
              </a:rPr>
              <a:t>pa</a:t>
            </a:r>
            <a:r>
              <a:rPr lang="en-US" sz="1583" spc="-13" dirty="0">
                <a:latin typeface="CIDFont+F1"/>
              </a:rPr>
              <a:t>r</a:t>
            </a:r>
            <a:r>
              <a:rPr lang="en-US" sz="1583" dirty="0">
                <a:latin typeface="CIDFont+F1"/>
              </a:rPr>
              <a:t> </a:t>
            </a:r>
            <a:r>
              <a:rPr lang="en-US" sz="1583" spc="-15" dirty="0">
                <a:latin typeface="CIDFont+F1"/>
              </a:rPr>
              <a:t>Ka</a:t>
            </a:r>
            <a:r>
              <a:rPr lang="en-US" sz="1583" dirty="0">
                <a:latin typeface="CIDFont+F1"/>
              </a:rPr>
              <a:t>mb</a:t>
            </a:r>
            <a:r>
              <a:rPr lang="en-US" sz="1583" spc="-23" dirty="0">
                <a:latin typeface="CIDFont+F1"/>
              </a:rPr>
              <a:t>w</a:t>
            </a:r>
            <a:r>
              <a:rPr lang="en-US" sz="1583" dirty="0">
                <a:latin typeface="CIDFont+F1"/>
              </a:rPr>
              <a:t>ole </a:t>
            </a:r>
            <a:r>
              <a:rPr lang="en-US" sz="1583" spc="-154" dirty="0">
                <a:latin typeface="CIDFont+F1"/>
              </a:rPr>
              <a:t>T</a:t>
            </a:r>
            <a:r>
              <a:rPr lang="en-US" sz="1583" dirty="0">
                <a:latin typeface="CIDFont+F1"/>
              </a:rPr>
              <a:t>ou</a:t>
            </a:r>
            <a:r>
              <a:rPr lang="en-US" sz="1583" spc="-13" dirty="0">
                <a:latin typeface="CIDFont+F1"/>
              </a:rPr>
              <a:t>r</a:t>
            </a:r>
            <a:r>
              <a:rPr lang="en-US" sz="1583" dirty="0">
                <a:latin typeface="CIDFont+F1"/>
              </a:rPr>
              <a:t>o G</a:t>
            </a:r>
            <a:r>
              <a:rPr lang="en-US" sz="1583" spc="-15" dirty="0">
                <a:latin typeface="CIDFont+F1"/>
              </a:rPr>
              <a:t>a</a:t>
            </a:r>
            <a:r>
              <a:rPr lang="en-US" sz="1583" dirty="0">
                <a:latin typeface="CIDFont+F1"/>
              </a:rPr>
              <a:t>ston </a:t>
            </a:r>
          </a:p>
        </p:txBody>
      </p:sp>
      <p:sp>
        <p:nvSpPr>
          <p:cNvPr id="3" name="ZoneTexte 2"/>
          <p:cNvSpPr txBox="1"/>
          <p:nvPr/>
        </p:nvSpPr>
        <p:spPr>
          <a:xfrm>
            <a:off x="70850" y="1745080"/>
            <a:ext cx="10644580" cy="3970318"/>
          </a:xfrm>
          <a:prstGeom prst="rect">
            <a:avLst/>
          </a:prstGeom>
          <a:noFill/>
        </p:spPr>
        <p:txBody>
          <a:bodyPr wrap="square" rtlCol="0">
            <a:spAutoFit/>
          </a:bodyPr>
          <a:lstStyle/>
          <a:p>
            <a:pPr algn="just">
              <a:buFont typeface="Wingdings" pitchFamily="2" charset="2"/>
              <a:buNone/>
            </a:pPr>
            <a:r>
              <a:rPr lang="fr-FR" altLang="fr-FR" sz="2800" dirty="0" smtClean="0">
                <a:latin typeface="+mn-lt"/>
              </a:rPr>
              <a:t>- norme NF C 13-200 : installations électriques à haute tension. </a:t>
            </a:r>
          </a:p>
          <a:p>
            <a:pPr algn="just">
              <a:buFont typeface="Wingdings" pitchFamily="2" charset="2"/>
              <a:buNone/>
            </a:pPr>
            <a:r>
              <a:rPr lang="fr-FR" altLang="fr-FR" sz="2800" dirty="0" smtClean="0">
                <a:latin typeface="+mn-lt"/>
              </a:rPr>
              <a:t>- norme NF C 13-100 : postes de livraison établis à l’intérieur d’un bâtiment et alimentés par un réseau de distribution publique. </a:t>
            </a:r>
          </a:p>
          <a:p>
            <a:pPr algn="just">
              <a:buFont typeface="Wingdings" pitchFamily="2" charset="2"/>
              <a:buNone/>
            </a:pPr>
            <a:r>
              <a:rPr lang="fr-FR" altLang="fr-FR" sz="2800" dirty="0" smtClean="0">
                <a:latin typeface="+mn-lt"/>
              </a:rPr>
              <a:t>- norme NF C 13-101 : postes de livraison semi-enterrés préfabriqués sous enveloppe, alimentés par un réseau de distribution publique.</a:t>
            </a:r>
          </a:p>
          <a:p>
            <a:pPr algn="just">
              <a:buFont typeface="Wingdings" pitchFamily="2" charset="2"/>
              <a:buNone/>
            </a:pPr>
            <a:r>
              <a:rPr lang="fr-FR" altLang="fr-FR" sz="2800" dirty="0" smtClean="0">
                <a:latin typeface="+mn-lt"/>
              </a:rPr>
              <a:t>- norme NF C 13-102 : postes de livraison simplifiés préfabriqués sous enveloppe, alimentés par un réseau de distribution publique.</a:t>
            </a:r>
          </a:p>
          <a:p>
            <a:pPr algn="just">
              <a:buFont typeface="Wingdings" pitchFamily="2" charset="2"/>
              <a:buNone/>
            </a:pPr>
            <a:r>
              <a:rPr lang="fr-FR" altLang="fr-FR" sz="2800" dirty="0" smtClean="0">
                <a:latin typeface="+mn-lt"/>
              </a:rPr>
              <a:t>- norme NF C 13-103 : postes de livraison sur poteau, alimentés par un réseau de distribution publique.</a:t>
            </a:r>
            <a:endParaRPr lang="fr-FR" altLang="fr-FR" sz="2800" b="1" dirty="0" smtClean="0">
              <a:latin typeface="+mn-lt"/>
            </a:endParaRPr>
          </a:p>
        </p:txBody>
      </p:sp>
    </p:spTree>
    <p:extLst>
      <p:ext uri="{BB962C8B-B14F-4D97-AF65-F5344CB8AC3E}">
        <p14:creationId xmlns:p14="http://schemas.microsoft.com/office/powerpoint/2010/main" val="185624668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Freeform 113"/>
          <p:cNvSpPr/>
          <p:nvPr/>
        </p:nvSpPr>
        <p:spPr>
          <a:xfrm flipV="1">
            <a:off x="0" y="772668"/>
            <a:ext cx="10692384" cy="6013703"/>
          </a:xfrm>
          <a:custGeom>
            <a:avLst/>
            <a:gdLst/>
            <a:ahLst/>
            <a:cxnLst/>
            <a:rect l="0" t="0" r="0" b="0"/>
            <a:pathLst>
              <a:path w="14256512" h="8018271">
                <a:moveTo>
                  <a:pt x="0" y="8018271"/>
                </a:moveTo>
                <a:lnTo>
                  <a:pt x="14256512" y="8018271"/>
                </a:lnTo>
                <a:lnTo>
                  <a:pt x="14256512" y="0"/>
                </a:lnTo>
                <a:lnTo>
                  <a:pt x="0" y="0"/>
                </a:lnTo>
                <a:close/>
                <a:moveTo>
                  <a:pt x="1030224" y="9048495"/>
                </a:moveTo>
              </a:path>
            </a:pathLst>
          </a:custGeom>
          <a:solidFill>
            <a:srgbClr val="FFFFFF">
              <a:alpha val="10000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114" name="Freeform 114"/>
          <p:cNvSpPr/>
          <p:nvPr/>
        </p:nvSpPr>
        <p:spPr>
          <a:xfrm flipV="1">
            <a:off x="0" y="772668"/>
            <a:ext cx="10692384" cy="729995"/>
          </a:xfrm>
          <a:custGeom>
            <a:avLst/>
            <a:gdLst/>
            <a:ahLst/>
            <a:cxnLst/>
            <a:rect l="0" t="0" r="0" b="0"/>
            <a:pathLst>
              <a:path w="14256512" h="973327">
                <a:moveTo>
                  <a:pt x="0" y="973327"/>
                </a:moveTo>
                <a:lnTo>
                  <a:pt x="14256512" y="973327"/>
                </a:lnTo>
                <a:lnTo>
                  <a:pt x="14256512" y="0"/>
                </a:lnTo>
                <a:lnTo>
                  <a:pt x="0" y="0"/>
                </a:lnTo>
                <a:close/>
                <a:moveTo>
                  <a:pt x="1030224" y="2003551"/>
                </a:moveTo>
              </a:path>
            </a:pathLst>
          </a:custGeom>
          <a:solidFill>
            <a:srgbClr val="FFC000">
              <a:alpha val="10000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115" name="Rectangle 115"/>
          <p:cNvSpPr/>
          <p:nvPr/>
        </p:nvSpPr>
        <p:spPr>
          <a:xfrm>
            <a:off x="3389271" y="868038"/>
            <a:ext cx="4007738" cy="509978"/>
          </a:xfrm>
          <a:prstGeom prst="rect">
            <a:avLst/>
          </a:prstGeom>
        </p:spPr>
        <p:txBody>
          <a:bodyPr wrap="none" lIns="0" tIns="0" rIns="0" bIns="0">
            <a:spAutoFit/>
          </a:bodyPr>
          <a:lstStyle/>
          <a:p>
            <a:r>
              <a:rPr lang="en-US" sz="3503" dirty="0">
                <a:latin typeface="CIDFont+F1"/>
              </a:rPr>
              <a:t>Di</a:t>
            </a:r>
            <a:r>
              <a:rPr lang="en-US" sz="3503" spc="-39" dirty="0">
                <a:latin typeface="CIDFont+F1"/>
              </a:rPr>
              <a:t>s</a:t>
            </a:r>
            <a:r>
              <a:rPr lang="en-US" sz="3503" spc="-15" dirty="0">
                <a:latin typeface="CIDFont+F1"/>
              </a:rPr>
              <a:t>t</a:t>
            </a:r>
            <a:r>
              <a:rPr lang="en-US" sz="3503" dirty="0">
                <a:latin typeface="CIDFont+F1"/>
              </a:rPr>
              <a:t>ri</a:t>
            </a:r>
            <a:r>
              <a:rPr lang="en-US" sz="3503" spc="-18" dirty="0">
                <a:latin typeface="CIDFont+F1"/>
              </a:rPr>
              <a:t>b</a:t>
            </a:r>
            <a:r>
              <a:rPr lang="en-US" sz="3503" dirty="0">
                <a:latin typeface="CIDFont+F1"/>
              </a:rPr>
              <a:t>u</a:t>
            </a:r>
            <a:r>
              <a:rPr lang="en-US" sz="3503" spc="-15" dirty="0">
                <a:latin typeface="CIDFont+F1"/>
              </a:rPr>
              <a:t>t</a:t>
            </a:r>
            <a:r>
              <a:rPr lang="en-US" sz="3503" dirty="0">
                <a:latin typeface="CIDFont+F1"/>
              </a:rPr>
              <a:t>ion</a:t>
            </a:r>
            <a:r>
              <a:rPr lang="en-US" sz="3503" spc="-22" dirty="0">
                <a:latin typeface="CIDFont+F1"/>
              </a:rPr>
              <a:t> </a:t>
            </a:r>
            <a:r>
              <a:rPr lang="en-US" sz="3503" dirty="0">
                <a:latin typeface="CIDFont+F1"/>
              </a:rPr>
              <a:t>d</a:t>
            </a:r>
            <a:r>
              <a:rPr lang="en-US" sz="3503" spc="-277" dirty="0">
                <a:latin typeface="CIDFont+F1"/>
              </a:rPr>
              <a:t>’</a:t>
            </a:r>
            <a:r>
              <a:rPr lang="en-US" sz="3503" dirty="0">
                <a:latin typeface="CIDFont+F1"/>
              </a:rPr>
              <a:t>é</a:t>
            </a:r>
            <a:r>
              <a:rPr lang="en-US" sz="3503" spc="-18" dirty="0">
                <a:latin typeface="CIDFont+F1"/>
              </a:rPr>
              <a:t>n</a:t>
            </a:r>
            <a:r>
              <a:rPr lang="en-US" sz="3503" dirty="0">
                <a:latin typeface="CIDFont+F1"/>
              </a:rPr>
              <a:t>e</a:t>
            </a:r>
            <a:r>
              <a:rPr lang="en-US" sz="3503" spc="-29" dirty="0">
                <a:latin typeface="CIDFont+F1"/>
              </a:rPr>
              <a:t>r</a:t>
            </a:r>
            <a:r>
              <a:rPr lang="en-US" sz="3503" dirty="0">
                <a:latin typeface="CIDFont+F1"/>
              </a:rPr>
              <a:t>g</a:t>
            </a:r>
            <a:r>
              <a:rPr lang="en-US" sz="3503" spc="-32" dirty="0">
                <a:latin typeface="CIDFont+F1"/>
              </a:rPr>
              <a:t>i</a:t>
            </a:r>
            <a:r>
              <a:rPr lang="en-US" sz="3503" dirty="0">
                <a:latin typeface="CIDFont+F1"/>
              </a:rPr>
              <a:t>e </a:t>
            </a:r>
          </a:p>
        </p:txBody>
      </p:sp>
      <p:sp>
        <p:nvSpPr>
          <p:cNvPr id="116" name="Rectangle 116"/>
          <p:cNvSpPr/>
          <p:nvPr/>
        </p:nvSpPr>
        <p:spPr>
          <a:xfrm>
            <a:off x="6425171" y="6388703"/>
            <a:ext cx="3183678" cy="230537"/>
          </a:xfrm>
          <a:prstGeom prst="rect">
            <a:avLst/>
          </a:prstGeom>
        </p:spPr>
        <p:txBody>
          <a:bodyPr wrap="none" lIns="0" tIns="0" rIns="0" bIns="0">
            <a:spAutoFit/>
          </a:bodyPr>
          <a:lstStyle/>
          <a:p>
            <a:r>
              <a:rPr lang="en-US" sz="1583" dirty="0">
                <a:latin typeface="CIDFont+F1"/>
              </a:rPr>
              <a:t>P</a:t>
            </a:r>
            <a:r>
              <a:rPr lang="en-US" sz="1583" spc="-29" dirty="0">
                <a:latin typeface="CIDFont+F1"/>
              </a:rPr>
              <a:t>r</a:t>
            </a:r>
            <a:r>
              <a:rPr lang="en-US" sz="1583" dirty="0">
                <a:latin typeface="CIDFont+F1"/>
              </a:rPr>
              <a:t>esen</a:t>
            </a:r>
            <a:r>
              <a:rPr lang="en-US" sz="1583" spc="-23" dirty="0">
                <a:latin typeface="CIDFont+F1"/>
              </a:rPr>
              <a:t>t</a:t>
            </a:r>
            <a:r>
              <a:rPr lang="en-US" sz="1583" dirty="0">
                <a:latin typeface="CIDFont+F1"/>
              </a:rPr>
              <a:t>er</a:t>
            </a:r>
            <a:r>
              <a:rPr lang="en-US" sz="1583" spc="-26" dirty="0">
                <a:latin typeface="CIDFont+F1"/>
              </a:rPr>
              <a:t> </a:t>
            </a:r>
            <a:r>
              <a:rPr lang="en-US" sz="1583" dirty="0">
                <a:latin typeface="CIDFont+F1"/>
              </a:rPr>
              <a:t>pa</a:t>
            </a:r>
            <a:r>
              <a:rPr lang="en-US" sz="1583" spc="-13" dirty="0">
                <a:latin typeface="CIDFont+F1"/>
              </a:rPr>
              <a:t>r</a:t>
            </a:r>
            <a:r>
              <a:rPr lang="en-US" sz="1583" dirty="0">
                <a:latin typeface="CIDFont+F1"/>
              </a:rPr>
              <a:t> </a:t>
            </a:r>
            <a:r>
              <a:rPr lang="en-US" sz="1583" spc="-15" dirty="0">
                <a:latin typeface="CIDFont+F1"/>
              </a:rPr>
              <a:t>Ka</a:t>
            </a:r>
            <a:r>
              <a:rPr lang="en-US" sz="1583" dirty="0">
                <a:latin typeface="CIDFont+F1"/>
              </a:rPr>
              <a:t>mb</a:t>
            </a:r>
            <a:r>
              <a:rPr lang="en-US" sz="1583" spc="-23" dirty="0">
                <a:latin typeface="CIDFont+F1"/>
              </a:rPr>
              <a:t>w</a:t>
            </a:r>
            <a:r>
              <a:rPr lang="en-US" sz="1583" dirty="0">
                <a:latin typeface="CIDFont+F1"/>
              </a:rPr>
              <a:t>ole </a:t>
            </a:r>
            <a:r>
              <a:rPr lang="en-US" sz="1583" spc="-154" dirty="0">
                <a:latin typeface="CIDFont+F1"/>
              </a:rPr>
              <a:t>T</a:t>
            </a:r>
            <a:r>
              <a:rPr lang="en-US" sz="1583" dirty="0">
                <a:latin typeface="CIDFont+F1"/>
              </a:rPr>
              <a:t>ou</a:t>
            </a:r>
            <a:r>
              <a:rPr lang="en-US" sz="1583" spc="-13" dirty="0">
                <a:latin typeface="CIDFont+F1"/>
              </a:rPr>
              <a:t>r</a:t>
            </a:r>
            <a:r>
              <a:rPr lang="en-US" sz="1583" dirty="0">
                <a:latin typeface="CIDFont+F1"/>
              </a:rPr>
              <a:t>o G</a:t>
            </a:r>
            <a:r>
              <a:rPr lang="en-US" sz="1583" spc="-15" dirty="0">
                <a:latin typeface="CIDFont+F1"/>
              </a:rPr>
              <a:t>a</a:t>
            </a:r>
            <a:r>
              <a:rPr lang="en-US" sz="1583" dirty="0">
                <a:latin typeface="CIDFont+F1"/>
              </a:rPr>
              <a:t>ston </a:t>
            </a:r>
          </a:p>
        </p:txBody>
      </p:sp>
      <p:sp>
        <p:nvSpPr>
          <p:cNvPr id="3" name="ZoneTexte 2"/>
          <p:cNvSpPr txBox="1"/>
          <p:nvPr/>
        </p:nvSpPr>
        <p:spPr>
          <a:xfrm>
            <a:off x="0" y="1795880"/>
            <a:ext cx="10644580" cy="3970318"/>
          </a:xfrm>
          <a:prstGeom prst="rect">
            <a:avLst/>
          </a:prstGeom>
          <a:noFill/>
        </p:spPr>
        <p:txBody>
          <a:bodyPr wrap="square" rtlCol="0">
            <a:spAutoFit/>
          </a:bodyPr>
          <a:lstStyle/>
          <a:p>
            <a:pPr algn="just">
              <a:buFont typeface="Wingdings" pitchFamily="2" charset="2"/>
              <a:buNone/>
            </a:pPr>
            <a:r>
              <a:rPr lang="fr-FR" altLang="fr-FR" sz="2800" dirty="0" smtClean="0">
                <a:latin typeface="+mn-lt"/>
              </a:rPr>
              <a:t>- norme NF C 14-100 : installations de branchement, comprises entre le réseau de distribution publique et l’origine des installations intérieures </a:t>
            </a:r>
          </a:p>
          <a:p>
            <a:pPr algn="just">
              <a:buFont typeface="Wingdings" pitchFamily="2" charset="2"/>
              <a:buNone/>
            </a:pPr>
            <a:r>
              <a:rPr lang="fr-FR" altLang="fr-FR" sz="2800" dirty="0" smtClean="0">
                <a:latin typeface="+mn-lt"/>
              </a:rPr>
              <a:t>- norme NF C 15-100 : installations électriques à basse tension </a:t>
            </a:r>
          </a:p>
          <a:p>
            <a:pPr algn="just">
              <a:buFont typeface="Wingdings" pitchFamily="2" charset="2"/>
              <a:buNone/>
            </a:pPr>
            <a:r>
              <a:rPr lang="fr-FR" altLang="fr-FR" sz="2800" dirty="0" smtClean="0">
                <a:latin typeface="+mn-lt"/>
              </a:rPr>
              <a:t>- arrêté du 2 avril 1991 : conditions techniques auxquelles doivent satisfaire les distributions d’énergie électrique </a:t>
            </a:r>
          </a:p>
          <a:p>
            <a:pPr algn="just">
              <a:buFont typeface="Wingdings" pitchFamily="2" charset="2"/>
              <a:buNone/>
            </a:pPr>
            <a:r>
              <a:rPr lang="fr-FR" altLang="fr-FR" sz="2800" dirty="0" smtClean="0">
                <a:latin typeface="+mn-lt"/>
              </a:rPr>
              <a:t>- décret du 14 novembre 1988 : protection des travailleurs dans les établissements utilisant l’énergie électrique (voir article 53 faisant obligation au chef d’établissement de faire procéder, avant mise en œuvre puis périodiquement, à une vérification par un organisme agréé).</a:t>
            </a:r>
          </a:p>
        </p:txBody>
      </p:sp>
    </p:spTree>
    <p:extLst>
      <p:ext uri="{BB962C8B-B14F-4D97-AF65-F5344CB8AC3E}">
        <p14:creationId xmlns:p14="http://schemas.microsoft.com/office/powerpoint/2010/main" val="104258435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Freeform 113"/>
          <p:cNvSpPr/>
          <p:nvPr/>
        </p:nvSpPr>
        <p:spPr>
          <a:xfrm flipV="1">
            <a:off x="0" y="772668"/>
            <a:ext cx="10692384" cy="6013703"/>
          </a:xfrm>
          <a:custGeom>
            <a:avLst/>
            <a:gdLst/>
            <a:ahLst/>
            <a:cxnLst/>
            <a:rect l="0" t="0" r="0" b="0"/>
            <a:pathLst>
              <a:path w="14256512" h="8018271">
                <a:moveTo>
                  <a:pt x="0" y="8018271"/>
                </a:moveTo>
                <a:lnTo>
                  <a:pt x="14256512" y="8018271"/>
                </a:lnTo>
                <a:lnTo>
                  <a:pt x="14256512" y="0"/>
                </a:lnTo>
                <a:lnTo>
                  <a:pt x="0" y="0"/>
                </a:lnTo>
                <a:close/>
                <a:moveTo>
                  <a:pt x="1030224" y="9048495"/>
                </a:moveTo>
              </a:path>
            </a:pathLst>
          </a:custGeom>
          <a:solidFill>
            <a:srgbClr val="FFFFFF">
              <a:alpha val="10000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114" name="Freeform 114"/>
          <p:cNvSpPr/>
          <p:nvPr/>
        </p:nvSpPr>
        <p:spPr>
          <a:xfrm flipV="1">
            <a:off x="0" y="772668"/>
            <a:ext cx="10692384" cy="729995"/>
          </a:xfrm>
          <a:custGeom>
            <a:avLst/>
            <a:gdLst/>
            <a:ahLst/>
            <a:cxnLst/>
            <a:rect l="0" t="0" r="0" b="0"/>
            <a:pathLst>
              <a:path w="14256512" h="973327">
                <a:moveTo>
                  <a:pt x="0" y="973327"/>
                </a:moveTo>
                <a:lnTo>
                  <a:pt x="14256512" y="973327"/>
                </a:lnTo>
                <a:lnTo>
                  <a:pt x="14256512" y="0"/>
                </a:lnTo>
                <a:lnTo>
                  <a:pt x="0" y="0"/>
                </a:lnTo>
                <a:close/>
                <a:moveTo>
                  <a:pt x="1030224" y="2003551"/>
                </a:moveTo>
              </a:path>
            </a:pathLst>
          </a:custGeom>
          <a:solidFill>
            <a:srgbClr val="FFC000">
              <a:alpha val="10000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115" name="Rectangle 115"/>
          <p:cNvSpPr/>
          <p:nvPr/>
        </p:nvSpPr>
        <p:spPr>
          <a:xfrm>
            <a:off x="3389271" y="868038"/>
            <a:ext cx="4007738" cy="509978"/>
          </a:xfrm>
          <a:prstGeom prst="rect">
            <a:avLst/>
          </a:prstGeom>
        </p:spPr>
        <p:txBody>
          <a:bodyPr wrap="none" lIns="0" tIns="0" rIns="0" bIns="0">
            <a:spAutoFit/>
          </a:bodyPr>
          <a:lstStyle/>
          <a:p>
            <a:r>
              <a:rPr lang="en-US" sz="3503" dirty="0">
                <a:latin typeface="CIDFont+F1"/>
              </a:rPr>
              <a:t>Di</a:t>
            </a:r>
            <a:r>
              <a:rPr lang="en-US" sz="3503" spc="-39" dirty="0">
                <a:latin typeface="CIDFont+F1"/>
              </a:rPr>
              <a:t>s</a:t>
            </a:r>
            <a:r>
              <a:rPr lang="en-US" sz="3503" spc="-15" dirty="0">
                <a:latin typeface="CIDFont+F1"/>
              </a:rPr>
              <a:t>t</a:t>
            </a:r>
            <a:r>
              <a:rPr lang="en-US" sz="3503" dirty="0">
                <a:latin typeface="CIDFont+F1"/>
              </a:rPr>
              <a:t>ri</a:t>
            </a:r>
            <a:r>
              <a:rPr lang="en-US" sz="3503" spc="-18" dirty="0">
                <a:latin typeface="CIDFont+F1"/>
              </a:rPr>
              <a:t>b</a:t>
            </a:r>
            <a:r>
              <a:rPr lang="en-US" sz="3503" dirty="0">
                <a:latin typeface="CIDFont+F1"/>
              </a:rPr>
              <a:t>u</a:t>
            </a:r>
            <a:r>
              <a:rPr lang="en-US" sz="3503" spc="-15" dirty="0">
                <a:latin typeface="CIDFont+F1"/>
              </a:rPr>
              <a:t>t</a:t>
            </a:r>
            <a:r>
              <a:rPr lang="en-US" sz="3503" dirty="0">
                <a:latin typeface="CIDFont+F1"/>
              </a:rPr>
              <a:t>ion</a:t>
            </a:r>
            <a:r>
              <a:rPr lang="en-US" sz="3503" spc="-22" dirty="0">
                <a:latin typeface="CIDFont+F1"/>
              </a:rPr>
              <a:t> </a:t>
            </a:r>
            <a:r>
              <a:rPr lang="en-US" sz="3503" dirty="0">
                <a:latin typeface="CIDFont+F1"/>
              </a:rPr>
              <a:t>d</a:t>
            </a:r>
            <a:r>
              <a:rPr lang="en-US" sz="3503" spc="-277" dirty="0">
                <a:latin typeface="CIDFont+F1"/>
              </a:rPr>
              <a:t>’</a:t>
            </a:r>
            <a:r>
              <a:rPr lang="en-US" sz="3503" dirty="0">
                <a:latin typeface="CIDFont+F1"/>
              </a:rPr>
              <a:t>é</a:t>
            </a:r>
            <a:r>
              <a:rPr lang="en-US" sz="3503" spc="-18" dirty="0">
                <a:latin typeface="CIDFont+F1"/>
              </a:rPr>
              <a:t>n</a:t>
            </a:r>
            <a:r>
              <a:rPr lang="en-US" sz="3503" dirty="0">
                <a:latin typeface="CIDFont+F1"/>
              </a:rPr>
              <a:t>e</a:t>
            </a:r>
            <a:r>
              <a:rPr lang="en-US" sz="3503" spc="-29" dirty="0">
                <a:latin typeface="CIDFont+F1"/>
              </a:rPr>
              <a:t>r</a:t>
            </a:r>
            <a:r>
              <a:rPr lang="en-US" sz="3503" dirty="0">
                <a:latin typeface="CIDFont+F1"/>
              </a:rPr>
              <a:t>g</a:t>
            </a:r>
            <a:r>
              <a:rPr lang="en-US" sz="3503" spc="-32" dirty="0">
                <a:latin typeface="CIDFont+F1"/>
              </a:rPr>
              <a:t>i</a:t>
            </a:r>
            <a:r>
              <a:rPr lang="en-US" sz="3503" dirty="0">
                <a:latin typeface="CIDFont+F1"/>
              </a:rPr>
              <a:t>e </a:t>
            </a:r>
          </a:p>
        </p:txBody>
      </p:sp>
      <p:sp>
        <p:nvSpPr>
          <p:cNvPr id="116" name="Rectangle 116"/>
          <p:cNvSpPr/>
          <p:nvPr/>
        </p:nvSpPr>
        <p:spPr>
          <a:xfrm>
            <a:off x="6425171" y="6388703"/>
            <a:ext cx="3183678" cy="230537"/>
          </a:xfrm>
          <a:prstGeom prst="rect">
            <a:avLst/>
          </a:prstGeom>
        </p:spPr>
        <p:txBody>
          <a:bodyPr wrap="none" lIns="0" tIns="0" rIns="0" bIns="0">
            <a:spAutoFit/>
          </a:bodyPr>
          <a:lstStyle/>
          <a:p>
            <a:r>
              <a:rPr lang="en-US" sz="1583" dirty="0">
                <a:latin typeface="CIDFont+F1"/>
              </a:rPr>
              <a:t>P</a:t>
            </a:r>
            <a:r>
              <a:rPr lang="en-US" sz="1583" spc="-29" dirty="0">
                <a:latin typeface="CIDFont+F1"/>
              </a:rPr>
              <a:t>r</a:t>
            </a:r>
            <a:r>
              <a:rPr lang="en-US" sz="1583" dirty="0">
                <a:latin typeface="CIDFont+F1"/>
              </a:rPr>
              <a:t>esen</a:t>
            </a:r>
            <a:r>
              <a:rPr lang="en-US" sz="1583" spc="-23" dirty="0">
                <a:latin typeface="CIDFont+F1"/>
              </a:rPr>
              <a:t>t</a:t>
            </a:r>
            <a:r>
              <a:rPr lang="en-US" sz="1583" dirty="0">
                <a:latin typeface="CIDFont+F1"/>
              </a:rPr>
              <a:t>er</a:t>
            </a:r>
            <a:r>
              <a:rPr lang="en-US" sz="1583" spc="-26" dirty="0">
                <a:latin typeface="CIDFont+F1"/>
              </a:rPr>
              <a:t> </a:t>
            </a:r>
            <a:r>
              <a:rPr lang="en-US" sz="1583" dirty="0">
                <a:latin typeface="CIDFont+F1"/>
              </a:rPr>
              <a:t>pa</a:t>
            </a:r>
            <a:r>
              <a:rPr lang="en-US" sz="1583" spc="-13" dirty="0">
                <a:latin typeface="CIDFont+F1"/>
              </a:rPr>
              <a:t>r</a:t>
            </a:r>
            <a:r>
              <a:rPr lang="en-US" sz="1583" dirty="0">
                <a:latin typeface="CIDFont+F1"/>
              </a:rPr>
              <a:t> </a:t>
            </a:r>
            <a:r>
              <a:rPr lang="en-US" sz="1583" spc="-15" dirty="0">
                <a:latin typeface="CIDFont+F1"/>
              </a:rPr>
              <a:t>Ka</a:t>
            </a:r>
            <a:r>
              <a:rPr lang="en-US" sz="1583" dirty="0">
                <a:latin typeface="CIDFont+F1"/>
              </a:rPr>
              <a:t>mb</a:t>
            </a:r>
            <a:r>
              <a:rPr lang="en-US" sz="1583" spc="-23" dirty="0">
                <a:latin typeface="CIDFont+F1"/>
              </a:rPr>
              <a:t>w</a:t>
            </a:r>
            <a:r>
              <a:rPr lang="en-US" sz="1583" dirty="0">
                <a:latin typeface="CIDFont+F1"/>
              </a:rPr>
              <a:t>ole </a:t>
            </a:r>
            <a:r>
              <a:rPr lang="en-US" sz="1583" spc="-154" dirty="0">
                <a:latin typeface="CIDFont+F1"/>
              </a:rPr>
              <a:t>T</a:t>
            </a:r>
            <a:r>
              <a:rPr lang="en-US" sz="1583" dirty="0">
                <a:latin typeface="CIDFont+F1"/>
              </a:rPr>
              <a:t>ou</a:t>
            </a:r>
            <a:r>
              <a:rPr lang="en-US" sz="1583" spc="-13" dirty="0">
                <a:latin typeface="CIDFont+F1"/>
              </a:rPr>
              <a:t>r</a:t>
            </a:r>
            <a:r>
              <a:rPr lang="en-US" sz="1583" dirty="0">
                <a:latin typeface="CIDFont+F1"/>
              </a:rPr>
              <a:t>o G</a:t>
            </a:r>
            <a:r>
              <a:rPr lang="en-US" sz="1583" spc="-15" dirty="0">
                <a:latin typeface="CIDFont+F1"/>
              </a:rPr>
              <a:t>a</a:t>
            </a:r>
            <a:r>
              <a:rPr lang="en-US" sz="1583" dirty="0">
                <a:latin typeface="CIDFont+F1"/>
              </a:rPr>
              <a:t>ston </a:t>
            </a:r>
          </a:p>
        </p:txBody>
      </p:sp>
      <p:pic>
        <p:nvPicPr>
          <p:cNvPr id="7" name="Image 6"/>
          <p:cNvPicPr/>
          <p:nvPr/>
        </p:nvPicPr>
        <p:blipFill>
          <a:blip r:embed="rId2"/>
          <a:stretch>
            <a:fillRect/>
          </a:stretch>
        </p:blipFill>
        <p:spPr>
          <a:xfrm>
            <a:off x="2184400" y="1502663"/>
            <a:ext cx="5892800" cy="4886040"/>
          </a:xfrm>
          <a:prstGeom prst="rect">
            <a:avLst/>
          </a:prstGeom>
        </p:spPr>
      </p:pic>
    </p:spTree>
    <p:extLst>
      <p:ext uri="{BB962C8B-B14F-4D97-AF65-F5344CB8AC3E}">
        <p14:creationId xmlns:p14="http://schemas.microsoft.com/office/powerpoint/2010/main" val="278121488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Freeform 113"/>
          <p:cNvSpPr/>
          <p:nvPr/>
        </p:nvSpPr>
        <p:spPr>
          <a:xfrm flipV="1">
            <a:off x="0" y="772668"/>
            <a:ext cx="10692384" cy="6013703"/>
          </a:xfrm>
          <a:custGeom>
            <a:avLst/>
            <a:gdLst/>
            <a:ahLst/>
            <a:cxnLst/>
            <a:rect l="0" t="0" r="0" b="0"/>
            <a:pathLst>
              <a:path w="14256512" h="8018271">
                <a:moveTo>
                  <a:pt x="0" y="8018271"/>
                </a:moveTo>
                <a:lnTo>
                  <a:pt x="14256512" y="8018271"/>
                </a:lnTo>
                <a:lnTo>
                  <a:pt x="14256512" y="0"/>
                </a:lnTo>
                <a:lnTo>
                  <a:pt x="0" y="0"/>
                </a:lnTo>
                <a:close/>
                <a:moveTo>
                  <a:pt x="1030224" y="9048495"/>
                </a:moveTo>
              </a:path>
            </a:pathLst>
          </a:custGeom>
          <a:solidFill>
            <a:srgbClr val="FFFFFF">
              <a:alpha val="10000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114" name="Freeform 114"/>
          <p:cNvSpPr/>
          <p:nvPr/>
        </p:nvSpPr>
        <p:spPr>
          <a:xfrm flipV="1">
            <a:off x="0" y="772668"/>
            <a:ext cx="10692384" cy="729995"/>
          </a:xfrm>
          <a:custGeom>
            <a:avLst/>
            <a:gdLst/>
            <a:ahLst/>
            <a:cxnLst/>
            <a:rect l="0" t="0" r="0" b="0"/>
            <a:pathLst>
              <a:path w="14256512" h="973327">
                <a:moveTo>
                  <a:pt x="0" y="973327"/>
                </a:moveTo>
                <a:lnTo>
                  <a:pt x="14256512" y="973327"/>
                </a:lnTo>
                <a:lnTo>
                  <a:pt x="14256512" y="0"/>
                </a:lnTo>
                <a:lnTo>
                  <a:pt x="0" y="0"/>
                </a:lnTo>
                <a:close/>
                <a:moveTo>
                  <a:pt x="1030224" y="2003551"/>
                </a:moveTo>
              </a:path>
            </a:pathLst>
          </a:custGeom>
          <a:solidFill>
            <a:srgbClr val="FFC000">
              <a:alpha val="10000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115" name="Rectangle 115"/>
          <p:cNvSpPr/>
          <p:nvPr/>
        </p:nvSpPr>
        <p:spPr>
          <a:xfrm>
            <a:off x="3389271" y="868038"/>
            <a:ext cx="4007738" cy="509978"/>
          </a:xfrm>
          <a:prstGeom prst="rect">
            <a:avLst/>
          </a:prstGeom>
        </p:spPr>
        <p:txBody>
          <a:bodyPr wrap="none" lIns="0" tIns="0" rIns="0" bIns="0">
            <a:spAutoFit/>
          </a:bodyPr>
          <a:lstStyle/>
          <a:p>
            <a:r>
              <a:rPr lang="en-US" sz="3503" dirty="0">
                <a:latin typeface="CIDFont+F1"/>
              </a:rPr>
              <a:t>Di</a:t>
            </a:r>
            <a:r>
              <a:rPr lang="en-US" sz="3503" spc="-39" dirty="0">
                <a:latin typeface="CIDFont+F1"/>
              </a:rPr>
              <a:t>s</a:t>
            </a:r>
            <a:r>
              <a:rPr lang="en-US" sz="3503" spc="-15" dirty="0">
                <a:latin typeface="CIDFont+F1"/>
              </a:rPr>
              <a:t>t</a:t>
            </a:r>
            <a:r>
              <a:rPr lang="en-US" sz="3503" dirty="0">
                <a:latin typeface="CIDFont+F1"/>
              </a:rPr>
              <a:t>ri</a:t>
            </a:r>
            <a:r>
              <a:rPr lang="en-US" sz="3503" spc="-18" dirty="0">
                <a:latin typeface="CIDFont+F1"/>
              </a:rPr>
              <a:t>b</a:t>
            </a:r>
            <a:r>
              <a:rPr lang="en-US" sz="3503" dirty="0">
                <a:latin typeface="CIDFont+F1"/>
              </a:rPr>
              <a:t>u</a:t>
            </a:r>
            <a:r>
              <a:rPr lang="en-US" sz="3503" spc="-15" dirty="0">
                <a:latin typeface="CIDFont+F1"/>
              </a:rPr>
              <a:t>t</a:t>
            </a:r>
            <a:r>
              <a:rPr lang="en-US" sz="3503" dirty="0">
                <a:latin typeface="CIDFont+F1"/>
              </a:rPr>
              <a:t>ion</a:t>
            </a:r>
            <a:r>
              <a:rPr lang="en-US" sz="3503" spc="-22" dirty="0">
                <a:latin typeface="CIDFont+F1"/>
              </a:rPr>
              <a:t> </a:t>
            </a:r>
            <a:r>
              <a:rPr lang="en-US" sz="3503" dirty="0">
                <a:latin typeface="CIDFont+F1"/>
              </a:rPr>
              <a:t>d</a:t>
            </a:r>
            <a:r>
              <a:rPr lang="en-US" sz="3503" spc="-277" dirty="0">
                <a:latin typeface="CIDFont+F1"/>
              </a:rPr>
              <a:t>’</a:t>
            </a:r>
            <a:r>
              <a:rPr lang="en-US" sz="3503" dirty="0">
                <a:latin typeface="CIDFont+F1"/>
              </a:rPr>
              <a:t>é</a:t>
            </a:r>
            <a:r>
              <a:rPr lang="en-US" sz="3503" spc="-18" dirty="0">
                <a:latin typeface="CIDFont+F1"/>
              </a:rPr>
              <a:t>n</a:t>
            </a:r>
            <a:r>
              <a:rPr lang="en-US" sz="3503" dirty="0">
                <a:latin typeface="CIDFont+F1"/>
              </a:rPr>
              <a:t>e</a:t>
            </a:r>
            <a:r>
              <a:rPr lang="en-US" sz="3503" spc="-29" dirty="0">
                <a:latin typeface="CIDFont+F1"/>
              </a:rPr>
              <a:t>r</a:t>
            </a:r>
            <a:r>
              <a:rPr lang="en-US" sz="3503" dirty="0">
                <a:latin typeface="CIDFont+F1"/>
              </a:rPr>
              <a:t>g</a:t>
            </a:r>
            <a:r>
              <a:rPr lang="en-US" sz="3503" spc="-32" dirty="0">
                <a:latin typeface="CIDFont+F1"/>
              </a:rPr>
              <a:t>i</a:t>
            </a:r>
            <a:r>
              <a:rPr lang="en-US" sz="3503" dirty="0">
                <a:latin typeface="CIDFont+F1"/>
              </a:rPr>
              <a:t>e </a:t>
            </a:r>
          </a:p>
        </p:txBody>
      </p:sp>
      <p:sp>
        <p:nvSpPr>
          <p:cNvPr id="116" name="Rectangle 116"/>
          <p:cNvSpPr/>
          <p:nvPr/>
        </p:nvSpPr>
        <p:spPr>
          <a:xfrm>
            <a:off x="6425171" y="6388703"/>
            <a:ext cx="3183678" cy="230537"/>
          </a:xfrm>
          <a:prstGeom prst="rect">
            <a:avLst/>
          </a:prstGeom>
        </p:spPr>
        <p:txBody>
          <a:bodyPr wrap="none" lIns="0" tIns="0" rIns="0" bIns="0">
            <a:spAutoFit/>
          </a:bodyPr>
          <a:lstStyle/>
          <a:p>
            <a:r>
              <a:rPr lang="en-US" sz="1583" dirty="0">
                <a:latin typeface="CIDFont+F1"/>
              </a:rPr>
              <a:t>P</a:t>
            </a:r>
            <a:r>
              <a:rPr lang="en-US" sz="1583" spc="-29" dirty="0">
                <a:latin typeface="CIDFont+F1"/>
              </a:rPr>
              <a:t>r</a:t>
            </a:r>
            <a:r>
              <a:rPr lang="en-US" sz="1583" dirty="0">
                <a:latin typeface="CIDFont+F1"/>
              </a:rPr>
              <a:t>esen</a:t>
            </a:r>
            <a:r>
              <a:rPr lang="en-US" sz="1583" spc="-23" dirty="0">
                <a:latin typeface="CIDFont+F1"/>
              </a:rPr>
              <a:t>t</a:t>
            </a:r>
            <a:r>
              <a:rPr lang="en-US" sz="1583" dirty="0">
                <a:latin typeface="CIDFont+F1"/>
              </a:rPr>
              <a:t>er</a:t>
            </a:r>
            <a:r>
              <a:rPr lang="en-US" sz="1583" spc="-26" dirty="0">
                <a:latin typeface="CIDFont+F1"/>
              </a:rPr>
              <a:t> </a:t>
            </a:r>
            <a:r>
              <a:rPr lang="en-US" sz="1583" dirty="0">
                <a:latin typeface="CIDFont+F1"/>
              </a:rPr>
              <a:t>pa</a:t>
            </a:r>
            <a:r>
              <a:rPr lang="en-US" sz="1583" spc="-13" dirty="0">
                <a:latin typeface="CIDFont+F1"/>
              </a:rPr>
              <a:t>r</a:t>
            </a:r>
            <a:r>
              <a:rPr lang="en-US" sz="1583" dirty="0">
                <a:latin typeface="CIDFont+F1"/>
              </a:rPr>
              <a:t> </a:t>
            </a:r>
            <a:r>
              <a:rPr lang="en-US" sz="1583" spc="-15" dirty="0">
                <a:latin typeface="CIDFont+F1"/>
              </a:rPr>
              <a:t>Ka</a:t>
            </a:r>
            <a:r>
              <a:rPr lang="en-US" sz="1583" dirty="0">
                <a:latin typeface="CIDFont+F1"/>
              </a:rPr>
              <a:t>mb</a:t>
            </a:r>
            <a:r>
              <a:rPr lang="en-US" sz="1583" spc="-23" dirty="0">
                <a:latin typeface="CIDFont+F1"/>
              </a:rPr>
              <a:t>w</a:t>
            </a:r>
            <a:r>
              <a:rPr lang="en-US" sz="1583" dirty="0">
                <a:latin typeface="CIDFont+F1"/>
              </a:rPr>
              <a:t>ole </a:t>
            </a:r>
            <a:r>
              <a:rPr lang="en-US" sz="1583" spc="-154" dirty="0">
                <a:latin typeface="CIDFont+F1"/>
              </a:rPr>
              <a:t>T</a:t>
            </a:r>
            <a:r>
              <a:rPr lang="en-US" sz="1583" dirty="0">
                <a:latin typeface="CIDFont+F1"/>
              </a:rPr>
              <a:t>ou</a:t>
            </a:r>
            <a:r>
              <a:rPr lang="en-US" sz="1583" spc="-13" dirty="0">
                <a:latin typeface="CIDFont+F1"/>
              </a:rPr>
              <a:t>r</a:t>
            </a:r>
            <a:r>
              <a:rPr lang="en-US" sz="1583" dirty="0">
                <a:latin typeface="CIDFont+F1"/>
              </a:rPr>
              <a:t>o G</a:t>
            </a:r>
            <a:r>
              <a:rPr lang="en-US" sz="1583" spc="-15" dirty="0">
                <a:latin typeface="CIDFont+F1"/>
              </a:rPr>
              <a:t>a</a:t>
            </a:r>
            <a:r>
              <a:rPr lang="en-US" sz="1583" dirty="0">
                <a:latin typeface="CIDFont+F1"/>
              </a:rPr>
              <a:t>ston </a:t>
            </a:r>
          </a:p>
        </p:txBody>
      </p:sp>
      <p:sp>
        <p:nvSpPr>
          <p:cNvPr id="3" name="ZoneTexte 2"/>
          <p:cNvSpPr txBox="1"/>
          <p:nvPr/>
        </p:nvSpPr>
        <p:spPr>
          <a:xfrm>
            <a:off x="23902" y="1581940"/>
            <a:ext cx="10644580" cy="4682116"/>
          </a:xfrm>
          <a:prstGeom prst="rect">
            <a:avLst/>
          </a:prstGeom>
          <a:noFill/>
        </p:spPr>
        <p:txBody>
          <a:bodyPr wrap="square" rtlCol="0">
            <a:spAutoFit/>
          </a:bodyPr>
          <a:lstStyle/>
          <a:p>
            <a:pPr>
              <a:lnSpc>
                <a:spcPct val="107000"/>
              </a:lnSpc>
              <a:spcAft>
                <a:spcPts val="0"/>
              </a:spcAft>
            </a:pPr>
            <a:r>
              <a:rPr lang="fr-FR" sz="2800" dirty="0" smtClean="0">
                <a:effectLst/>
                <a:latin typeface="Calibri" panose="020F0502020204030204" pitchFamily="34" charset="0"/>
                <a:ea typeface="Calibri" panose="020F0502020204030204" pitchFamily="34" charset="0"/>
                <a:cs typeface="Times New Roman" panose="02020603050405020304" pitchFamily="18" charset="0"/>
              </a:rPr>
              <a:t>Dès que la puissance demandée dépasse 66 </a:t>
            </a:r>
            <a:r>
              <a:rPr lang="fr-FR" sz="2800" dirty="0" err="1" smtClean="0">
                <a:effectLst/>
                <a:latin typeface="Calibri" panose="020F0502020204030204" pitchFamily="34" charset="0"/>
                <a:ea typeface="Calibri" panose="020F0502020204030204" pitchFamily="34" charset="0"/>
                <a:cs typeface="Times New Roman" panose="02020603050405020304" pitchFamily="18" charset="0"/>
              </a:rPr>
              <a:t>kVA</a:t>
            </a:r>
            <a:r>
              <a:rPr lang="fr-FR" sz="2800" dirty="0" smtClean="0">
                <a:effectLst/>
                <a:latin typeface="Calibri" panose="020F0502020204030204" pitchFamily="34" charset="0"/>
                <a:ea typeface="Calibri" panose="020F0502020204030204" pitchFamily="34" charset="0"/>
                <a:cs typeface="Times New Roman" panose="02020603050405020304" pitchFamily="18" charset="0"/>
              </a:rPr>
              <a:t>, les entreprises industrielles ou tertiaires sont alimentées en haute tension 20 kV (HTA). L’étendue de leur site fait qu’elles sont généralement amenées à réaliser un réseau interne HTA. </a:t>
            </a:r>
          </a:p>
          <a:p>
            <a:pPr>
              <a:lnSpc>
                <a:spcPct val="107000"/>
              </a:lnSpc>
              <a:spcAft>
                <a:spcPts val="0"/>
              </a:spcAft>
            </a:pPr>
            <a:r>
              <a:rPr lang="fr-FR" sz="2800" dirty="0" smtClean="0">
                <a:effectLst/>
                <a:latin typeface="Calibri" panose="020F0502020204030204" pitchFamily="34" charset="0"/>
                <a:ea typeface="Calibri" panose="020F0502020204030204" pitchFamily="34" charset="0"/>
                <a:cs typeface="Times New Roman" panose="02020603050405020304" pitchFamily="18" charset="0"/>
              </a:rPr>
              <a:t>L’alimentation d’une installation électrique est effectuée avec un poste de transformation HTA/BT qui est disposé au plus près des éléments consommateurs d’énergie. L’abonné livré en énergie électrique HTA (de 5 à 30 kV) peut choisir son schéma de liaison du neutre. Il n’est pas limité en puissance et il bénéficie d’une tarification plus économique.</a:t>
            </a:r>
          </a:p>
          <a:p>
            <a:pPr>
              <a:lnSpc>
                <a:spcPct val="107000"/>
              </a:lnSpc>
              <a:spcAft>
                <a:spcPts val="0"/>
              </a:spcAft>
            </a:pPr>
            <a:r>
              <a:rPr lang="fr-FR" sz="2800" dirty="0" smtClean="0">
                <a:effectLst/>
                <a:latin typeface="Calibri" panose="020F0502020204030204" pitchFamily="34" charset="0"/>
                <a:ea typeface="Calibri" panose="020F0502020204030204" pitchFamily="34" charset="0"/>
                <a:cs typeface="Times New Roman" panose="02020603050405020304" pitchFamily="18" charset="0"/>
              </a:rPr>
              <a:t>Le poste de transformation HTA/BT s’appelle aussi poste de livraison.</a:t>
            </a:r>
            <a:endParaRPr lang="fr-FR" sz="2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28015456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Freeform 113"/>
          <p:cNvSpPr/>
          <p:nvPr/>
        </p:nvSpPr>
        <p:spPr>
          <a:xfrm flipV="1">
            <a:off x="0" y="772668"/>
            <a:ext cx="10692384" cy="6013703"/>
          </a:xfrm>
          <a:custGeom>
            <a:avLst/>
            <a:gdLst/>
            <a:ahLst/>
            <a:cxnLst/>
            <a:rect l="0" t="0" r="0" b="0"/>
            <a:pathLst>
              <a:path w="14256512" h="8018271">
                <a:moveTo>
                  <a:pt x="0" y="8018271"/>
                </a:moveTo>
                <a:lnTo>
                  <a:pt x="14256512" y="8018271"/>
                </a:lnTo>
                <a:lnTo>
                  <a:pt x="14256512" y="0"/>
                </a:lnTo>
                <a:lnTo>
                  <a:pt x="0" y="0"/>
                </a:lnTo>
                <a:close/>
                <a:moveTo>
                  <a:pt x="1030224" y="9048495"/>
                </a:moveTo>
              </a:path>
            </a:pathLst>
          </a:custGeom>
          <a:solidFill>
            <a:srgbClr val="FFFFFF">
              <a:alpha val="10000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114" name="Freeform 114"/>
          <p:cNvSpPr/>
          <p:nvPr/>
        </p:nvSpPr>
        <p:spPr>
          <a:xfrm flipV="1">
            <a:off x="0" y="772668"/>
            <a:ext cx="10692384" cy="729995"/>
          </a:xfrm>
          <a:custGeom>
            <a:avLst/>
            <a:gdLst/>
            <a:ahLst/>
            <a:cxnLst/>
            <a:rect l="0" t="0" r="0" b="0"/>
            <a:pathLst>
              <a:path w="14256512" h="973327">
                <a:moveTo>
                  <a:pt x="0" y="973327"/>
                </a:moveTo>
                <a:lnTo>
                  <a:pt x="14256512" y="973327"/>
                </a:lnTo>
                <a:lnTo>
                  <a:pt x="14256512" y="0"/>
                </a:lnTo>
                <a:lnTo>
                  <a:pt x="0" y="0"/>
                </a:lnTo>
                <a:close/>
                <a:moveTo>
                  <a:pt x="1030224" y="2003551"/>
                </a:moveTo>
              </a:path>
            </a:pathLst>
          </a:custGeom>
          <a:solidFill>
            <a:srgbClr val="FFC000">
              <a:alpha val="10000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115" name="Rectangle 115"/>
          <p:cNvSpPr/>
          <p:nvPr/>
        </p:nvSpPr>
        <p:spPr>
          <a:xfrm>
            <a:off x="3389271" y="868038"/>
            <a:ext cx="4007738" cy="509978"/>
          </a:xfrm>
          <a:prstGeom prst="rect">
            <a:avLst/>
          </a:prstGeom>
        </p:spPr>
        <p:txBody>
          <a:bodyPr wrap="none" lIns="0" tIns="0" rIns="0" bIns="0">
            <a:spAutoFit/>
          </a:bodyPr>
          <a:lstStyle/>
          <a:p>
            <a:r>
              <a:rPr lang="en-US" sz="3503" dirty="0">
                <a:latin typeface="CIDFont+F1"/>
              </a:rPr>
              <a:t>Di</a:t>
            </a:r>
            <a:r>
              <a:rPr lang="en-US" sz="3503" spc="-39" dirty="0">
                <a:latin typeface="CIDFont+F1"/>
              </a:rPr>
              <a:t>s</a:t>
            </a:r>
            <a:r>
              <a:rPr lang="en-US" sz="3503" spc="-15" dirty="0">
                <a:latin typeface="CIDFont+F1"/>
              </a:rPr>
              <a:t>t</a:t>
            </a:r>
            <a:r>
              <a:rPr lang="en-US" sz="3503" dirty="0">
                <a:latin typeface="CIDFont+F1"/>
              </a:rPr>
              <a:t>ri</a:t>
            </a:r>
            <a:r>
              <a:rPr lang="en-US" sz="3503" spc="-18" dirty="0">
                <a:latin typeface="CIDFont+F1"/>
              </a:rPr>
              <a:t>b</a:t>
            </a:r>
            <a:r>
              <a:rPr lang="en-US" sz="3503" dirty="0">
                <a:latin typeface="CIDFont+F1"/>
              </a:rPr>
              <a:t>u</a:t>
            </a:r>
            <a:r>
              <a:rPr lang="en-US" sz="3503" spc="-15" dirty="0">
                <a:latin typeface="CIDFont+F1"/>
              </a:rPr>
              <a:t>t</a:t>
            </a:r>
            <a:r>
              <a:rPr lang="en-US" sz="3503" dirty="0">
                <a:latin typeface="CIDFont+F1"/>
              </a:rPr>
              <a:t>ion</a:t>
            </a:r>
            <a:r>
              <a:rPr lang="en-US" sz="3503" spc="-22" dirty="0">
                <a:latin typeface="CIDFont+F1"/>
              </a:rPr>
              <a:t> </a:t>
            </a:r>
            <a:r>
              <a:rPr lang="en-US" sz="3503" dirty="0">
                <a:latin typeface="CIDFont+F1"/>
              </a:rPr>
              <a:t>d</a:t>
            </a:r>
            <a:r>
              <a:rPr lang="en-US" sz="3503" spc="-277" dirty="0">
                <a:latin typeface="CIDFont+F1"/>
              </a:rPr>
              <a:t>’</a:t>
            </a:r>
            <a:r>
              <a:rPr lang="en-US" sz="3503" dirty="0">
                <a:latin typeface="CIDFont+F1"/>
              </a:rPr>
              <a:t>é</a:t>
            </a:r>
            <a:r>
              <a:rPr lang="en-US" sz="3503" spc="-18" dirty="0">
                <a:latin typeface="CIDFont+F1"/>
              </a:rPr>
              <a:t>n</a:t>
            </a:r>
            <a:r>
              <a:rPr lang="en-US" sz="3503" dirty="0">
                <a:latin typeface="CIDFont+F1"/>
              </a:rPr>
              <a:t>e</a:t>
            </a:r>
            <a:r>
              <a:rPr lang="en-US" sz="3503" spc="-29" dirty="0">
                <a:latin typeface="CIDFont+F1"/>
              </a:rPr>
              <a:t>r</a:t>
            </a:r>
            <a:r>
              <a:rPr lang="en-US" sz="3503" dirty="0">
                <a:latin typeface="CIDFont+F1"/>
              </a:rPr>
              <a:t>g</a:t>
            </a:r>
            <a:r>
              <a:rPr lang="en-US" sz="3503" spc="-32" dirty="0">
                <a:latin typeface="CIDFont+F1"/>
              </a:rPr>
              <a:t>i</a:t>
            </a:r>
            <a:r>
              <a:rPr lang="en-US" sz="3503" dirty="0">
                <a:latin typeface="CIDFont+F1"/>
              </a:rPr>
              <a:t>e </a:t>
            </a:r>
          </a:p>
        </p:txBody>
      </p:sp>
      <p:sp>
        <p:nvSpPr>
          <p:cNvPr id="116" name="Rectangle 116"/>
          <p:cNvSpPr/>
          <p:nvPr/>
        </p:nvSpPr>
        <p:spPr>
          <a:xfrm>
            <a:off x="6425171" y="6388703"/>
            <a:ext cx="3183678" cy="230537"/>
          </a:xfrm>
          <a:prstGeom prst="rect">
            <a:avLst/>
          </a:prstGeom>
        </p:spPr>
        <p:txBody>
          <a:bodyPr wrap="none" lIns="0" tIns="0" rIns="0" bIns="0">
            <a:spAutoFit/>
          </a:bodyPr>
          <a:lstStyle/>
          <a:p>
            <a:r>
              <a:rPr lang="en-US" sz="1583" dirty="0">
                <a:latin typeface="CIDFont+F1"/>
              </a:rPr>
              <a:t>P</a:t>
            </a:r>
            <a:r>
              <a:rPr lang="en-US" sz="1583" spc="-29" dirty="0">
                <a:latin typeface="CIDFont+F1"/>
              </a:rPr>
              <a:t>r</a:t>
            </a:r>
            <a:r>
              <a:rPr lang="en-US" sz="1583" dirty="0">
                <a:latin typeface="CIDFont+F1"/>
              </a:rPr>
              <a:t>esen</a:t>
            </a:r>
            <a:r>
              <a:rPr lang="en-US" sz="1583" spc="-23" dirty="0">
                <a:latin typeface="CIDFont+F1"/>
              </a:rPr>
              <a:t>t</a:t>
            </a:r>
            <a:r>
              <a:rPr lang="en-US" sz="1583" dirty="0">
                <a:latin typeface="CIDFont+F1"/>
              </a:rPr>
              <a:t>er</a:t>
            </a:r>
            <a:r>
              <a:rPr lang="en-US" sz="1583" spc="-26" dirty="0">
                <a:latin typeface="CIDFont+F1"/>
              </a:rPr>
              <a:t> </a:t>
            </a:r>
            <a:r>
              <a:rPr lang="en-US" sz="1583" dirty="0">
                <a:latin typeface="CIDFont+F1"/>
              </a:rPr>
              <a:t>pa</a:t>
            </a:r>
            <a:r>
              <a:rPr lang="en-US" sz="1583" spc="-13" dirty="0">
                <a:latin typeface="CIDFont+F1"/>
              </a:rPr>
              <a:t>r</a:t>
            </a:r>
            <a:r>
              <a:rPr lang="en-US" sz="1583" dirty="0">
                <a:latin typeface="CIDFont+F1"/>
              </a:rPr>
              <a:t> </a:t>
            </a:r>
            <a:r>
              <a:rPr lang="en-US" sz="1583" spc="-15" dirty="0">
                <a:latin typeface="CIDFont+F1"/>
              </a:rPr>
              <a:t>Ka</a:t>
            </a:r>
            <a:r>
              <a:rPr lang="en-US" sz="1583" dirty="0">
                <a:latin typeface="CIDFont+F1"/>
              </a:rPr>
              <a:t>mb</a:t>
            </a:r>
            <a:r>
              <a:rPr lang="en-US" sz="1583" spc="-23" dirty="0">
                <a:latin typeface="CIDFont+F1"/>
              </a:rPr>
              <a:t>w</a:t>
            </a:r>
            <a:r>
              <a:rPr lang="en-US" sz="1583" dirty="0">
                <a:latin typeface="CIDFont+F1"/>
              </a:rPr>
              <a:t>ole </a:t>
            </a:r>
            <a:r>
              <a:rPr lang="en-US" sz="1583" spc="-154" dirty="0">
                <a:latin typeface="CIDFont+F1"/>
              </a:rPr>
              <a:t>T</a:t>
            </a:r>
            <a:r>
              <a:rPr lang="en-US" sz="1583" dirty="0">
                <a:latin typeface="CIDFont+F1"/>
              </a:rPr>
              <a:t>ou</a:t>
            </a:r>
            <a:r>
              <a:rPr lang="en-US" sz="1583" spc="-13" dirty="0">
                <a:latin typeface="CIDFont+F1"/>
              </a:rPr>
              <a:t>r</a:t>
            </a:r>
            <a:r>
              <a:rPr lang="en-US" sz="1583" dirty="0">
                <a:latin typeface="CIDFont+F1"/>
              </a:rPr>
              <a:t>o G</a:t>
            </a:r>
            <a:r>
              <a:rPr lang="en-US" sz="1583" spc="-15" dirty="0">
                <a:latin typeface="CIDFont+F1"/>
              </a:rPr>
              <a:t>a</a:t>
            </a:r>
            <a:r>
              <a:rPr lang="en-US" sz="1583" dirty="0">
                <a:latin typeface="CIDFont+F1"/>
              </a:rPr>
              <a:t>ston </a:t>
            </a:r>
          </a:p>
        </p:txBody>
      </p:sp>
      <p:sp>
        <p:nvSpPr>
          <p:cNvPr id="3" name="ZoneTexte 2"/>
          <p:cNvSpPr txBox="1"/>
          <p:nvPr/>
        </p:nvSpPr>
        <p:spPr>
          <a:xfrm>
            <a:off x="70850" y="2411279"/>
            <a:ext cx="10644580" cy="2397451"/>
          </a:xfrm>
          <a:prstGeom prst="rect">
            <a:avLst/>
          </a:prstGeom>
          <a:noFill/>
        </p:spPr>
        <p:txBody>
          <a:bodyPr wrap="square" rtlCol="0">
            <a:spAutoFit/>
          </a:bodyPr>
          <a:lstStyle/>
          <a:p>
            <a:pPr>
              <a:lnSpc>
                <a:spcPct val="107000"/>
              </a:lnSpc>
              <a:spcAft>
                <a:spcPts val="0"/>
              </a:spcAft>
            </a:pPr>
            <a:r>
              <a:rPr lang="fr-FR" sz="2800" b="1" dirty="0" smtClean="0">
                <a:effectLst/>
                <a:latin typeface="Calibri" panose="020F0502020204030204" pitchFamily="34" charset="0"/>
                <a:ea typeface="Calibri" panose="020F0502020204030204" pitchFamily="34" charset="0"/>
                <a:cs typeface="Times New Roman" panose="02020603050405020304" pitchFamily="18" charset="0"/>
              </a:rPr>
              <a:t>1) Cahier des charges d’un poste de livraison:</a:t>
            </a:r>
            <a:endParaRPr lang="fr-FR" sz="2800" dirty="0" smtClean="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fr-FR" sz="2800" dirty="0" smtClean="0">
                <a:effectLst/>
                <a:latin typeface="Calibri" panose="020F0502020204030204" pitchFamily="34" charset="0"/>
                <a:ea typeface="Calibri" panose="020F0502020204030204" pitchFamily="34" charset="0"/>
                <a:cs typeface="Times New Roman" panose="02020603050405020304" pitchFamily="18" charset="0"/>
              </a:rPr>
              <a:t>C’est l’ensemble des documents qui permettent à l’installateur d’établir un poste de transformation entre le réseau MT du distributeur (5 à 20 kV SONABEL) et l’abonné (utilisateur d’énergie électrique).</a:t>
            </a:r>
          </a:p>
          <a:p>
            <a:pPr>
              <a:lnSpc>
                <a:spcPct val="107000"/>
              </a:lnSpc>
              <a:spcAft>
                <a:spcPts val="0"/>
              </a:spcAft>
            </a:pPr>
            <a:r>
              <a:rPr lang="fr-FR" sz="2800" dirty="0" smtClean="0">
                <a:effectLst/>
                <a:latin typeface="Calibri" panose="020F0502020204030204" pitchFamily="34" charset="0"/>
                <a:ea typeface="Calibri" panose="020F0502020204030204" pitchFamily="34" charset="0"/>
                <a:cs typeface="Times New Roman" panose="02020603050405020304" pitchFamily="18" charset="0"/>
              </a:rPr>
              <a:t>.</a:t>
            </a:r>
            <a:endParaRPr lang="fr-FR" sz="2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57750151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Freeform 113"/>
          <p:cNvSpPr/>
          <p:nvPr/>
        </p:nvSpPr>
        <p:spPr>
          <a:xfrm flipV="1">
            <a:off x="0" y="772668"/>
            <a:ext cx="10692384" cy="6013703"/>
          </a:xfrm>
          <a:custGeom>
            <a:avLst/>
            <a:gdLst/>
            <a:ahLst/>
            <a:cxnLst/>
            <a:rect l="0" t="0" r="0" b="0"/>
            <a:pathLst>
              <a:path w="14256512" h="8018271">
                <a:moveTo>
                  <a:pt x="0" y="8018271"/>
                </a:moveTo>
                <a:lnTo>
                  <a:pt x="14256512" y="8018271"/>
                </a:lnTo>
                <a:lnTo>
                  <a:pt x="14256512" y="0"/>
                </a:lnTo>
                <a:lnTo>
                  <a:pt x="0" y="0"/>
                </a:lnTo>
                <a:close/>
                <a:moveTo>
                  <a:pt x="1030224" y="9048495"/>
                </a:moveTo>
              </a:path>
            </a:pathLst>
          </a:custGeom>
          <a:solidFill>
            <a:srgbClr val="FFFFFF">
              <a:alpha val="10000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114" name="Freeform 114"/>
          <p:cNvSpPr/>
          <p:nvPr/>
        </p:nvSpPr>
        <p:spPr>
          <a:xfrm flipV="1">
            <a:off x="0" y="772668"/>
            <a:ext cx="10692384" cy="729995"/>
          </a:xfrm>
          <a:custGeom>
            <a:avLst/>
            <a:gdLst/>
            <a:ahLst/>
            <a:cxnLst/>
            <a:rect l="0" t="0" r="0" b="0"/>
            <a:pathLst>
              <a:path w="14256512" h="973327">
                <a:moveTo>
                  <a:pt x="0" y="973327"/>
                </a:moveTo>
                <a:lnTo>
                  <a:pt x="14256512" y="973327"/>
                </a:lnTo>
                <a:lnTo>
                  <a:pt x="14256512" y="0"/>
                </a:lnTo>
                <a:lnTo>
                  <a:pt x="0" y="0"/>
                </a:lnTo>
                <a:close/>
                <a:moveTo>
                  <a:pt x="1030224" y="2003551"/>
                </a:moveTo>
              </a:path>
            </a:pathLst>
          </a:custGeom>
          <a:solidFill>
            <a:srgbClr val="FFC000">
              <a:alpha val="10000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115" name="Rectangle 115"/>
          <p:cNvSpPr/>
          <p:nvPr/>
        </p:nvSpPr>
        <p:spPr>
          <a:xfrm>
            <a:off x="3389271" y="868038"/>
            <a:ext cx="4007738" cy="509978"/>
          </a:xfrm>
          <a:prstGeom prst="rect">
            <a:avLst/>
          </a:prstGeom>
        </p:spPr>
        <p:txBody>
          <a:bodyPr wrap="none" lIns="0" tIns="0" rIns="0" bIns="0">
            <a:spAutoFit/>
          </a:bodyPr>
          <a:lstStyle/>
          <a:p>
            <a:r>
              <a:rPr lang="en-US" sz="3503" dirty="0">
                <a:latin typeface="CIDFont+F1"/>
              </a:rPr>
              <a:t>Di</a:t>
            </a:r>
            <a:r>
              <a:rPr lang="en-US" sz="3503" spc="-39" dirty="0">
                <a:latin typeface="CIDFont+F1"/>
              </a:rPr>
              <a:t>s</a:t>
            </a:r>
            <a:r>
              <a:rPr lang="en-US" sz="3503" spc="-15" dirty="0">
                <a:latin typeface="CIDFont+F1"/>
              </a:rPr>
              <a:t>t</a:t>
            </a:r>
            <a:r>
              <a:rPr lang="en-US" sz="3503" dirty="0">
                <a:latin typeface="CIDFont+F1"/>
              </a:rPr>
              <a:t>ri</a:t>
            </a:r>
            <a:r>
              <a:rPr lang="en-US" sz="3503" spc="-18" dirty="0">
                <a:latin typeface="CIDFont+F1"/>
              </a:rPr>
              <a:t>b</a:t>
            </a:r>
            <a:r>
              <a:rPr lang="en-US" sz="3503" dirty="0">
                <a:latin typeface="CIDFont+F1"/>
              </a:rPr>
              <a:t>u</a:t>
            </a:r>
            <a:r>
              <a:rPr lang="en-US" sz="3503" spc="-15" dirty="0">
                <a:latin typeface="CIDFont+F1"/>
              </a:rPr>
              <a:t>t</a:t>
            </a:r>
            <a:r>
              <a:rPr lang="en-US" sz="3503" dirty="0">
                <a:latin typeface="CIDFont+F1"/>
              </a:rPr>
              <a:t>ion</a:t>
            </a:r>
            <a:r>
              <a:rPr lang="en-US" sz="3503" spc="-22" dirty="0">
                <a:latin typeface="CIDFont+F1"/>
              </a:rPr>
              <a:t> </a:t>
            </a:r>
            <a:r>
              <a:rPr lang="en-US" sz="3503" dirty="0">
                <a:latin typeface="CIDFont+F1"/>
              </a:rPr>
              <a:t>d</a:t>
            </a:r>
            <a:r>
              <a:rPr lang="en-US" sz="3503" spc="-277" dirty="0">
                <a:latin typeface="CIDFont+F1"/>
              </a:rPr>
              <a:t>’</a:t>
            </a:r>
            <a:r>
              <a:rPr lang="en-US" sz="3503" dirty="0">
                <a:latin typeface="CIDFont+F1"/>
              </a:rPr>
              <a:t>é</a:t>
            </a:r>
            <a:r>
              <a:rPr lang="en-US" sz="3503" spc="-18" dirty="0">
                <a:latin typeface="CIDFont+F1"/>
              </a:rPr>
              <a:t>n</a:t>
            </a:r>
            <a:r>
              <a:rPr lang="en-US" sz="3503" dirty="0">
                <a:latin typeface="CIDFont+F1"/>
              </a:rPr>
              <a:t>e</a:t>
            </a:r>
            <a:r>
              <a:rPr lang="en-US" sz="3503" spc="-29" dirty="0">
                <a:latin typeface="CIDFont+F1"/>
              </a:rPr>
              <a:t>r</a:t>
            </a:r>
            <a:r>
              <a:rPr lang="en-US" sz="3503" dirty="0">
                <a:latin typeface="CIDFont+F1"/>
              </a:rPr>
              <a:t>g</a:t>
            </a:r>
            <a:r>
              <a:rPr lang="en-US" sz="3503" spc="-32" dirty="0">
                <a:latin typeface="CIDFont+F1"/>
              </a:rPr>
              <a:t>i</a:t>
            </a:r>
            <a:r>
              <a:rPr lang="en-US" sz="3503" dirty="0">
                <a:latin typeface="CIDFont+F1"/>
              </a:rPr>
              <a:t>e </a:t>
            </a:r>
          </a:p>
        </p:txBody>
      </p:sp>
      <p:sp>
        <p:nvSpPr>
          <p:cNvPr id="116" name="Rectangle 116"/>
          <p:cNvSpPr/>
          <p:nvPr/>
        </p:nvSpPr>
        <p:spPr>
          <a:xfrm>
            <a:off x="6425171" y="6388703"/>
            <a:ext cx="3183678" cy="230537"/>
          </a:xfrm>
          <a:prstGeom prst="rect">
            <a:avLst/>
          </a:prstGeom>
        </p:spPr>
        <p:txBody>
          <a:bodyPr wrap="none" lIns="0" tIns="0" rIns="0" bIns="0">
            <a:spAutoFit/>
          </a:bodyPr>
          <a:lstStyle/>
          <a:p>
            <a:r>
              <a:rPr lang="en-US" sz="1583" dirty="0">
                <a:latin typeface="CIDFont+F1"/>
              </a:rPr>
              <a:t>P</a:t>
            </a:r>
            <a:r>
              <a:rPr lang="en-US" sz="1583" spc="-29" dirty="0">
                <a:latin typeface="CIDFont+F1"/>
              </a:rPr>
              <a:t>r</a:t>
            </a:r>
            <a:r>
              <a:rPr lang="en-US" sz="1583" dirty="0">
                <a:latin typeface="CIDFont+F1"/>
              </a:rPr>
              <a:t>esen</a:t>
            </a:r>
            <a:r>
              <a:rPr lang="en-US" sz="1583" spc="-23" dirty="0">
                <a:latin typeface="CIDFont+F1"/>
              </a:rPr>
              <a:t>t</a:t>
            </a:r>
            <a:r>
              <a:rPr lang="en-US" sz="1583" dirty="0">
                <a:latin typeface="CIDFont+F1"/>
              </a:rPr>
              <a:t>er</a:t>
            </a:r>
            <a:r>
              <a:rPr lang="en-US" sz="1583" spc="-26" dirty="0">
                <a:latin typeface="CIDFont+F1"/>
              </a:rPr>
              <a:t> </a:t>
            </a:r>
            <a:r>
              <a:rPr lang="en-US" sz="1583" dirty="0">
                <a:latin typeface="CIDFont+F1"/>
              </a:rPr>
              <a:t>pa</a:t>
            </a:r>
            <a:r>
              <a:rPr lang="en-US" sz="1583" spc="-13" dirty="0">
                <a:latin typeface="CIDFont+F1"/>
              </a:rPr>
              <a:t>r</a:t>
            </a:r>
            <a:r>
              <a:rPr lang="en-US" sz="1583" dirty="0">
                <a:latin typeface="CIDFont+F1"/>
              </a:rPr>
              <a:t> </a:t>
            </a:r>
            <a:r>
              <a:rPr lang="en-US" sz="1583" spc="-15" dirty="0">
                <a:latin typeface="CIDFont+F1"/>
              </a:rPr>
              <a:t>Ka</a:t>
            </a:r>
            <a:r>
              <a:rPr lang="en-US" sz="1583" dirty="0">
                <a:latin typeface="CIDFont+F1"/>
              </a:rPr>
              <a:t>mb</a:t>
            </a:r>
            <a:r>
              <a:rPr lang="en-US" sz="1583" spc="-23" dirty="0">
                <a:latin typeface="CIDFont+F1"/>
              </a:rPr>
              <a:t>w</a:t>
            </a:r>
            <a:r>
              <a:rPr lang="en-US" sz="1583" dirty="0">
                <a:latin typeface="CIDFont+F1"/>
              </a:rPr>
              <a:t>ole </a:t>
            </a:r>
            <a:r>
              <a:rPr lang="en-US" sz="1583" spc="-154" dirty="0">
                <a:latin typeface="CIDFont+F1"/>
              </a:rPr>
              <a:t>T</a:t>
            </a:r>
            <a:r>
              <a:rPr lang="en-US" sz="1583" dirty="0">
                <a:latin typeface="CIDFont+F1"/>
              </a:rPr>
              <a:t>ou</a:t>
            </a:r>
            <a:r>
              <a:rPr lang="en-US" sz="1583" spc="-13" dirty="0">
                <a:latin typeface="CIDFont+F1"/>
              </a:rPr>
              <a:t>r</a:t>
            </a:r>
            <a:r>
              <a:rPr lang="en-US" sz="1583" dirty="0">
                <a:latin typeface="CIDFont+F1"/>
              </a:rPr>
              <a:t>o G</a:t>
            </a:r>
            <a:r>
              <a:rPr lang="en-US" sz="1583" spc="-15" dirty="0">
                <a:latin typeface="CIDFont+F1"/>
              </a:rPr>
              <a:t>a</a:t>
            </a:r>
            <a:r>
              <a:rPr lang="en-US" sz="1583" dirty="0">
                <a:latin typeface="CIDFont+F1"/>
              </a:rPr>
              <a:t>ston </a:t>
            </a:r>
          </a:p>
        </p:txBody>
      </p:sp>
      <p:sp>
        <p:nvSpPr>
          <p:cNvPr id="3" name="ZoneTexte 2"/>
          <p:cNvSpPr txBox="1"/>
          <p:nvPr/>
        </p:nvSpPr>
        <p:spPr>
          <a:xfrm>
            <a:off x="70850" y="2411279"/>
            <a:ext cx="10644580" cy="3319498"/>
          </a:xfrm>
          <a:prstGeom prst="rect">
            <a:avLst/>
          </a:prstGeom>
          <a:noFill/>
        </p:spPr>
        <p:txBody>
          <a:bodyPr wrap="square" rtlCol="0">
            <a:spAutoFit/>
          </a:bodyPr>
          <a:lstStyle/>
          <a:p>
            <a:pPr>
              <a:lnSpc>
                <a:spcPct val="107000"/>
              </a:lnSpc>
              <a:spcAft>
                <a:spcPts val="0"/>
              </a:spcAft>
            </a:pPr>
            <a:r>
              <a:rPr lang="fr-FR" sz="2800" b="1" dirty="0" smtClean="0">
                <a:effectLst/>
                <a:latin typeface="Calibri" panose="020F0502020204030204" pitchFamily="34" charset="0"/>
                <a:ea typeface="Calibri" panose="020F0502020204030204" pitchFamily="34" charset="0"/>
                <a:cs typeface="Times New Roman" panose="02020603050405020304" pitchFamily="18" charset="0"/>
              </a:rPr>
              <a:t>a) </a:t>
            </a:r>
            <a:r>
              <a:rPr lang="fr-FR" sz="2800" b="1" i="1" dirty="0" smtClean="0">
                <a:effectLst/>
                <a:latin typeface="Calibri" panose="020F0502020204030204" pitchFamily="34" charset="0"/>
                <a:ea typeface="Calibri" panose="020F0502020204030204" pitchFamily="34" charset="0"/>
                <a:cs typeface="Times New Roman" panose="02020603050405020304" pitchFamily="18" charset="0"/>
              </a:rPr>
              <a:t>Données de l’utilisateur</a:t>
            </a:r>
            <a:r>
              <a:rPr lang="fr-FR" sz="2800" b="1" dirty="0" smtClean="0">
                <a:effectLst/>
                <a:latin typeface="Calibri" panose="020F0502020204030204" pitchFamily="34" charset="0"/>
                <a:ea typeface="Calibri" panose="020F0502020204030204" pitchFamily="34" charset="0"/>
                <a:cs typeface="Times New Roman" panose="02020603050405020304" pitchFamily="18" charset="0"/>
              </a:rPr>
              <a:t>:</a:t>
            </a:r>
          </a:p>
          <a:p>
            <a:pPr>
              <a:lnSpc>
                <a:spcPct val="107000"/>
              </a:lnSpc>
              <a:spcAft>
                <a:spcPts val="0"/>
              </a:spcAft>
            </a:pPr>
            <a:r>
              <a:rPr lang="fr-FR" sz="2800" dirty="0" smtClean="0">
                <a:effectLst/>
                <a:latin typeface="Calibri" panose="020F0502020204030204" pitchFamily="34" charset="0"/>
                <a:ea typeface="Calibri" panose="020F0502020204030204" pitchFamily="34" charset="0"/>
                <a:cs typeface="Times New Roman" panose="02020603050405020304" pitchFamily="18" charset="0"/>
              </a:rPr>
              <a:t>Besoin en puissance: bilan des puissances</a:t>
            </a:r>
          </a:p>
          <a:p>
            <a:pPr>
              <a:lnSpc>
                <a:spcPct val="107000"/>
              </a:lnSpc>
              <a:spcAft>
                <a:spcPts val="0"/>
              </a:spcAft>
            </a:pPr>
            <a:r>
              <a:rPr lang="fr-FR" sz="2800" dirty="0" smtClean="0">
                <a:effectLst/>
                <a:latin typeface="Calibri" panose="020F0502020204030204" pitchFamily="34" charset="0"/>
                <a:ea typeface="Calibri" panose="020F0502020204030204" pitchFamily="34" charset="0"/>
                <a:cs typeface="Times New Roman" panose="02020603050405020304" pitchFamily="18" charset="0"/>
              </a:rPr>
              <a:t>Position du poste: le poste de distribution doit être accessible au distributeur d’énergie (SONABEL)</a:t>
            </a:r>
          </a:p>
          <a:p>
            <a:pPr>
              <a:lnSpc>
                <a:spcPct val="107000"/>
              </a:lnSpc>
              <a:spcAft>
                <a:spcPts val="0"/>
              </a:spcAft>
            </a:pPr>
            <a:r>
              <a:rPr lang="fr-FR" sz="2800" dirty="0" smtClean="0">
                <a:effectLst/>
                <a:latin typeface="Calibri" panose="020F0502020204030204" pitchFamily="34" charset="0"/>
                <a:ea typeface="Calibri" panose="020F0502020204030204" pitchFamily="34" charset="0"/>
                <a:cs typeface="Times New Roman" panose="02020603050405020304" pitchFamily="18" charset="0"/>
              </a:rPr>
              <a:t>Continuité d’alimentation souhaitée: étude des conséquences des coupures sur les arrêts de production. </a:t>
            </a:r>
          </a:p>
          <a:p>
            <a:pPr>
              <a:lnSpc>
                <a:spcPct val="107000"/>
              </a:lnSpc>
              <a:spcAft>
                <a:spcPts val="0"/>
              </a:spcAft>
            </a:pPr>
            <a:endParaRPr lang="fr-FR" sz="2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4218386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Freeform 113"/>
          <p:cNvSpPr/>
          <p:nvPr/>
        </p:nvSpPr>
        <p:spPr>
          <a:xfrm flipV="1">
            <a:off x="0" y="772668"/>
            <a:ext cx="10692384" cy="6013703"/>
          </a:xfrm>
          <a:custGeom>
            <a:avLst/>
            <a:gdLst/>
            <a:ahLst/>
            <a:cxnLst/>
            <a:rect l="0" t="0" r="0" b="0"/>
            <a:pathLst>
              <a:path w="14256512" h="8018271">
                <a:moveTo>
                  <a:pt x="0" y="8018271"/>
                </a:moveTo>
                <a:lnTo>
                  <a:pt x="14256512" y="8018271"/>
                </a:lnTo>
                <a:lnTo>
                  <a:pt x="14256512" y="0"/>
                </a:lnTo>
                <a:lnTo>
                  <a:pt x="0" y="0"/>
                </a:lnTo>
                <a:close/>
                <a:moveTo>
                  <a:pt x="1030224" y="9048495"/>
                </a:moveTo>
              </a:path>
            </a:pathLst>
          </a:custGeom>
          <a:solidFill>
            <a:srgbClr val="FFFFFF">
              <a:alpha val="10000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114" name="Freeform 114"/>
          <p:cNvSpPr/>
          <p:nvPr/>
        </p:nvSpPr>
        <p:spPr>
          <a:xfrm flipV="1">
            <a:off x="0" y="772668"/>
            <a:ext cx="10692384" cy="729995"/>
          </a:xfrm>
          <a:custGeom>
            <a:avLst/>
            <a:gdLst/>
            <a:ahLst/>
            <a:cxnLst/>
            <a:rect l="0" t="0" r="0" b="0"/>
            <a:pathLst>
              <a:path w="14256512" h="973327">
                <a:moveTo>
                  <a:pt x="0" y="973327"/>
                </a:moveTo>
                <a:lnTo>
                  <a:pt x="14256512" y="973327"/>
                </a:lnTo>
                <a:lnTo>
                  <a:pt x="14256512" y="0"/>
                </a:lnTo>
                <a:lnTo>
                  <a:pt x="0" y="0"/>
                </a:lnTo>
                <a:close/>
                <a:moveTo>
                  <a:pt x="1030224" y="2003551"/>
                </a:moveTo>
              </a:path>
            </a:pathLst>
          </a:custGeom>
          <a:solidFill>
            <a:srgbClr val="FFC000">
              <a:alpha val="10000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115" name="Rectangle 115"/>
          <p:cNvSpPr/>
          <p:nvPr/>
        </p:nvSpPr>
        <p:spPr>
          <a:xfrm>
            <a:off x="3389271" y="868038"/>
            <a:ext cx="4007738" cy="509978"/>
          </a:xfrm>
          <a:prstGeom prst="rect">
            <a:avLst/>
          </a:prstGeom>
        </p:spPr>
        <p:txBody>
          <a:bodyPr wrap="none" lIns="0" tIns="0" rIns="0" bIns="0">
            <a:spAutoFit/>
          </a:bodyPr>
          <a:lstStyle/>
          <a:p>
            <a:pPr marL="0"/>
            <a:r>
              <a:rPr lang="en-US" sz="3503" b="0" i="0" spc="0" baseline="0" dirty="0">
                <a:latin typeface="CIDFont+F1"/>
              </a:rPr>
              <a:t>Di</a:t>
            </a:r>
            <a:r>
              <a:rPr lang="en-US" sz="3503" b="0" i="0" spc="-39" baseline="0" dirty="0">
                <a:latin typeface="CIDFont+F1"/>
              </a:rPr>
              <a:t>s</a:t>
            </a:r>
            <a:r>
              <a:rPr lang="en-US" sz="3503" b="0" i="0" spc="-15" baseline="0" dirty="0">
                <a:latin typeface="CIDFont+F1"/>
              </a:rPr>
              <a:t>t</a:t>
            </a:r>
            <a:r>
              <a:rPr lang="en-US" sz="3503" b="0" i="0" spc="0" baseline="0" dirty="0">
                <a:latin typeface="CIDFont+F1"/>
              </a:rPr>
              <a:t>ri</a:t>
            </a:r>
            <a:r>
              <a:rPr lang="en-US" sz="3503" b="0" i="0" spc="-18" baseline="0" dirty="0">
                <a:latin typeface="CIDFont+F1"/>
              </a:rPr>
              <a:t>b</a:t>
            </a:r>
            <a:r>
              <a:rPr lang="en-US" sz="3503" b="0" i="0" spc="0" baseline="0" dirty="0">
                <a:latin typeface="CIDFont+F1"/>
              </a:rPr>
              <a:t>u</a:t>
            </a:r>
            <a:r>
              <a:rPr lang="en-US" sz="3503" b="0" i="0" spc="-15" baseline="0" dirty="0">
                <a:latin typeface="CIDFont+F1"/>
              </a:rPr>
              <a:t>t</a:t>
            </a:r>
            <a:r>
              <a:rPr lang="en-US" sz="3503" b="0" i="0" spc="0" baseline="0" dirty="0">
                <a:latin typeface="CIDFont+F1"/>
              </a:rPr>
              <a:t>ion</a:t>
            </a:r>
            <a:r>
              <a:rPr lang="en-US" sz="3503" b="0" i="0" spc="-22" baseline="0" dirty="0">
                <a:latin typeface="CIDFont+F1"/>
              </a:rPr>
              <a:t> </a:t>
            </a:r>
            <a:r>
              <a:rPr lang="en-US" sz="3503" b="0" i="0" spc="0" baseline="0" dirty="0">
                <a:latin typeface="CIDFont+F1"/>
              </a:rPr>
              <a:t>d</a:t>
            </a:r>
            <a:r>
              <a:rPr lang="en-US" sz="3503" b="0" i="0" spc="-277" baseline="0" dirty="0">
                <a:latin typeface="CIDFont+F1"/>
              </a:rPr>
              <a:t>’</a:t>
            </a:r>
            <a:r>
              <a:rPr lang="en-US" sz="3503" b="0" i="0" spc="0" baseline="0" dirty="0">
                <a:latin typeface="CIDFont+F1"/>
              </a:rPr>
              <a:t>é</a:t>
            </a:r>
            <a:r>
              <a:rPr lang="en-US" sz="3503" b="0" i="0" spc="-18" baseline="0" dirty="0">
                <a:latin typeface="CIDFont+F1"/>
              </a:rPr>
              <a:t>n</a:t>
            </a:r>
            <a:r>
              <a:rPr lang="en-US" sz="3503" b="0" i="0" spc="0" baseline="0" dirty="0">
                <a:latin typeface="CIDFont+F1"/>
              </a:rPr>
              <a:t>e</a:t>
            </a:r>
            <a:r>
              <a:rPr lang="en-US" sz="3503" b="0" i="0" spc="-29" baseline="0" dirty="0">
                <a:latin typeface="CIDFont+F1"/>
              </a:rPr>
              <a:t>r</a:t>
            </a:r>
            <a:r>
              <a:rPr lang="en-US" sz="3503" b="0" i="0" spc="0" baseline="0" dirty="0">
                <a:latin typeface="CIDFont+F1"/>
              </a:rPr>
              <a:t>g</a:t>
            </a:r>
            <a:r>
              <a:rPr lang="en-US" sz="3503" b="0" i="0" spc="-32" baseline="0" dirty="0">
                <a:latin typeface="CIDFont+F1"/>
              </a:rPr>
              <a:t>i</a:t>
            </a:r>
            <a:r>
              <a:rPr lang="en-US" sz="3503" b="0" i="0" spc="0" baseline="0" dirty="0">
                <a:latin typeface="CIDFont+F1"/>
              </a:rPr>
              <a:t>e </a:t>
            </a:r>
          </a:p>
        </p:txBody>
      </p:sp>
      <p:sp>
        <p:nvSpPr>
          <p:cNvPr id="116" name="Rectangle 116"/>
          <p:cNvSpPr/>
          <p:nvPr/>
        </p:nvSpPr>
        <p:spPr>
          <a:xfrm>
            <a:off x="6425171" y="6388703"/>
            <a:ext cx="3183678" cy="230537"/>
          </a:xfrm>
          <a:prstGeom prst="rect">
            <a:avLst/>
          </a:prstGeom>
        </p:spPr>
        <p:txBody>
          <a:bodyPr wrap="none" lIns="0" tIns="0" rIns="0" bIns="0">
            <a:spAutoFit/>
          </a:bodyPr>
          <a:lstStyle/>
          <a:p>
            <a:pPr marL="0"/>
            <a:r>
              <a:rPr lang="en-US" sz="1583" b="0" i="0" spc="0" baseline="0" dirty="0">
                <a:latin typeface="CIDFont+F1"/>
              </a:rPr>
              <a:t>P</a:t>
            </a:r>
            <a:r>
              <a:rPr lang="en-US" sz="1583" b="0" i="0" spc="-29" baseline="0" dirty="0">
                <a:latin typeface="CIDFont+F1"/>
              </a:rPr>
              <a:t>r</a:t>
            </a:r>
            <a:r>
              <a:rPr lang="en-US" sz="1583" b="0" i="0" spc="0" baseline="0" dirty="0">
                <a:latin typeface="CIDFont+F1"/>
              </a:rPr>
              <a:t>esen</a:t>
            </a:r>
            <a:r>
              <a:rPr lang="en-US" sz="1583" b="0" i="0" spc="-23" baseline="0" dirty="0">
                <a:latin typeface="CIDFont+F1"/>
              </a:rPr>
              <a:t>t</a:t>
            </a:r>
            <a:r>
              <a:rPr lang="en-US" sz="1583" b="0" i="0" spc="0" baseline="0" dirty="0">
                <a:latin typeface="CIDFont+F1"/>
              </a:rPr>
              <a:t>er</a:t>
            </a:r>
            <a:r>
              <a:rPr lang="en-US" sz="1583" b="0" i="0" spc="-26" baseline="0" dirty="0">
                <a:latin typeface="CIDFont+F1"/>
              </a:rPr>
              <a:t> </a:t>
            </a:r>
            <a:r>
              <a:rPr lang="en-US" sz="1583" b="0" i="0" spc="0" baseline="0" dirty="0">
                <a:latin typeface="CIDFont+F1"/>
              </a:rPr>
              <a:t>pa</a:t>
            </a:r>
            <a:r>
              <a:rPr lang="en-US" sz="1583" b="0" i="0" spc="-13" baseline="0" dirty="0">
                <a:latin typeface="CIDFont+F1"/>
              </a:rPr>
              <a:t>r</a:t>
            </a:r>
            <a:r>
              <a:rPr lang="en-US" sz="1583" b="0" i="0" spc="0" baseline="0" dirty="0">
                <a:latin typeface="CIDFont+F1"/>
              </a:rPr>
              <a:t> </a:t>
            </a:r>
            <a:r>
              <a:rPr lang="en-US" sz="1583" b="0" i="0" spc="-15" baseline="0" dirty="0">
                <a:latin typeface="CIDFont+F1"/>
              </a:rPr>
              <a:t>Ka</a:t>
            </a:r>
            <a:r>
              <a:rPr lang="en-US" sz="1583" b="0" i="0" spc="0" baseline="0" dirty="0">
                <a:latin typeface="CIDFont+F1"/>
              </a:rPr>
              <a:t>mb</a:t>
            </a:r>
            <a:r>
              <a:rPr lang="en-US" sz="1583" b="0" i="0" spc="-23" baseline="0" dirty="0">
                <a:latin typeface="CIDFont+F1"/>
              </a:rPr>
              <a:t>w</a:t>
            </a:r>
            <a:r>
              <a:rPr lang="en-US" sz="1583" b="0" i="0" spc="0" baseline="0" dirty="0">
                <a:latin typeface="CIDFont+F1"/>
              </a:rPr>
              <a:t>ole </a:t>
            </a:r>
            <a:r>
              <a:rPr lang="en-US" sz="1583" b="0" i="0" spc="-154" baseline="0" dirty="0">
                <a:latin typeface="CIDFont+F1"/>
              </a:rPr>
              <a:t>T</a:t>
            </a:r>
            <a:r>
              <a:rPr lang="en-US" sz="1583" b="0" i="0" spc="0" baseline="0" dirty="0">
                <a:latin typeface="CIDFont+F1"/>
              </a:rPr>
              <a:t>ou</a:t>
            </a:r>
            <a:r>
              <a:rPr lang="en-US" sz="1583" b="0" i="0" spc="-13" baseline="0" dirty="0">
                <a:latin typeface="CIDFont+F1"/>
              </a:rPr>
              <a:t>r</a:t>
            </a:r>
            <a:r>
              <a:rPr lang="en-US" sz="1583" b="0" i="0" spc="0" baseline="0" dirty="0">
                <a:latin typeface="CIDFont+F1"/>
              </a:rPr>
              <a:t>o G</a:t>
            </a:r>
            <a:r>
              <a:rPr lang="en-US" sz="1583" b="0" i="0" spc="-15" baseline="0" dirty="0">
                <a:latin typeface="CIDFont+F1"/>
              </a:rPr>
              <a:t>a</a:t>
            </a:r>
            <a:r>
              <a:rPr lang="en-US" sz="1583" b="0" i="0" spc="0" baseline="0" dirty="0">
                <a:latin typeface="CIDFont+F1"/>
              </a:rPr>
              <a:t>ston </a:t>
            </a:r>
          </a:p>
        </p:txBody>
      </p:sp>
      <p:sp>
        <p:nvSpPr>
          <p:cNvPr id="3" name="ZoneTexte 2"/>
          <p:cNvSpPr txBox="1"/>
          <p:nvPr/>
        </p:nvSpPr>
        <p:spPr>
          <a:xfrm>
            <a:off x="47234" y="1748194"/>
            <a:ext cx="10644580" cy="3108543"/>
          </a:xfrm>
          <a:prstGeom prst="rect">
            <a:avLst/>
          </a:prstGeom>
          <a:noFill/>
        </p:spPr>
        <p:txBody>
          <a:bodyPr wrap="square" rtlCol="0">
            <a:spAutoFit/>
          </a:bodyPr>
          <a:lstStyle/>
          <a:p>
            <a:r>
              <a:rPr lang="fr-FR" sz="2800" dirty="0"/>
              <a:t>Les sociétés de distribution d’énergie électrique distribuent généralement en HTA sous 20KV, mais il existe encore des réseaux en 5, 10, ou 15 KV parfois en 24, 30 ou 33 KV </a:t>
            </a:r>
          </a:p>
          <a:p>
            <a:r>
              <a:rPr lang="fr-FR" sz="2800" dirty="0"/>
              <a:t>Le courant de court-circuit au point de livraison est indiqué par le distributeur. Il peut varier entre 7 KA et 12,5 KA. Les valeurs correspondantes de puissance de CC sont alors de 250 ou 500 MVA </a:t>
            </a:r>
          </a:p>
        </p:txBody>
      </p:sp>
    </p:spTree>
    <p:extLst>
      <p:ext uri="{BB962C8B-B14F-4D97-AF65-F5344CB8AC3E}">
        <p14:creationId xmlns:p14="http://schemas.microsoft.com/office/powerpoint/2010/main" val="362963569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Freeform 113"/>
          <p:cNvSpPr/>
          <p:nvPr/>
        </p:nvSpPr>
        <p:spPr>
          <a:xfrm flipV="1">
            <a:off x="0" y="772668"/>
            <a:ext cx="10692384" cy="6013703"/>
          </a:xfrm>
          <a:custGeom>
            <a:avLst/>
            <a:gdLst/>
            <a:ahLst/>
            <a:cxnLst/>
            <a:rect l="0" t="0" r="0" b="0"/>
            <a:pathLst>
              <a:path w="14256512" h="8018271">
                <a:moveTo>
                  <a:pt x="0" y="8018271"/>
                </a:moveTo>
                <a:lnTo>
                  <a:pt x="14256512" y="8018271"/>
                </a:lnTo>
                <a:lnTo>
                  <a:pt x="14256512" y="0"/>
                </a:lnTo>
                <a:lnTo>
                  <a:pt x="0" y="0"/>
                </a:lnTo>
                <a:close/>
                <a:moveTo>
                  <a:pt x="1030224" y="9048495"/>
                </a:moveTo>
              </a:path>
            </a:pathLst>
          </a:custGeom>
          <a:solidFill>
            <a:srgbClr val="FFFFFF">
              <a:alpha val="10000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114" name="Freeform 114"/>
          <p:cNvSpPr/>
          <p:nvPr/>
        </p:nvSpPr>
        <p:spPr>
          <a:xfrm flipV="1">
            <a:off x="0" y="772668"/>
            <a:ext cx="10692384" cy="729995"/>
          </a:xfrm>
          <a:custGeom>
            <a:avLst/>
            <a:gdLst/>
            <a:ahLst/>
            <a:cxnLst/>
            <a:rect l="0" t="0" r="0" b="0"/>
            <a:pathLst>
              <a:path w="14256512" h="973327">
                <a:moveTo>
                  <a:pt x="0" y="973327"/>
                </a:moveTo>
                <a:lnTo>
                  <a:pt x="14256512" y="973327"/>
                </a:lnTo>
                <a:lnTo>
                  <a:pt x="14256512" y="0"/>
                </a:lnTo>
                <a:lnTo>
                  <a:pt x="0" y="0"/>
                </a:lnTo>
                <a:close/>
                <a:moveTo>
                  <a:pt x="1030224" y="2003551"/>
                </a:moveTo>
              </a:path>
            </a:pathLst>
          </a:custGeom>
          <a:solidFill>
            <a:srgbClr val="FFC000">
              <a:alpha val="10000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115" name="Rectangle 115"/>
          <p:cNvSpPr/>
          <p:nvPr/>
        </p:nvSpPr>
        <p:spPr>
          <a:xfrm>
            <a:off x="3389271" y="868038"/>
            <a:ext cx="4007738" cy="509978"/>
          </a:xfrm>
          <a:prstGeom prst="rect">
            <a:avLst/>
          </a:prstGeom>
        </p:spPr>
        <p:txBody>
          <a:bodyPr wrap="none" lIns="0" tIns="0" rIns="0" bIns="0">
            <a:spAutoFit/>
          </a:bodyPr>
          <a:lstStyle/>
          <a:p>
            <a:r>
              <a:rPr lang="en-US" sz="3503" dirty="0">
                <a:latin typeface="CIDFont+F1"/>
              </a:rPr>
              <a:t>Di</a:t>
            </a:r>
            <a:r>
              <a:rPr lang="en-US" sz="3503" spc="-39" dirty="0">
                <a:latin typeface="CIDFont+F1"/>
              </a:rPr>
              <a:t>s</a:t>
            </a:r>
            <a:r>
              <a:rPr lang="en-US" sz="3503" spc="-15" dirty="0">
                <a:latin typeface="CIDFont+F1"/>
              </a:rPr>
              <a:t>t</a:t>
            </a:r>
            <a:r>
              <a:rPr lang="en-US" sz="3503" dirty="0">
                <a:latin typeface="CIDFont+F1"/>
              </a:rPr>
              <a:t>ri</a:t>
            </a:r>
            <a:r>
              <a:rPr lang="en-US" sz="3503" spc="-18" dirty="0">
                <a:latin typeface="CIDFont+F1"/>
              </a:rPr>
              <a:t>b</a:t>
            </a:r>
            <a:r>
              <a:rPr lang="en-US" sz="3503" dirty="0">
                <a:latin typeface="CIDFont+F1"/>
              </a:rPr>
              <a:t>u</a:t>
            </a:r>
            <a:r>
              <a:rPr lang="en-US" sz="3503" spc="-15" dirty="0">
                <a:latin typeface="CIDFont+F1"/>
              </a:rPr>
              <a:t>t</a:t>
            </a:r>
            <a:r>
              <a:rPr lang="en-US" sz="3503" dirty="0">
                <a:latin typeface="CIDFont+F1"/>
              </a:rPr>
              <a:t>ion</a:t>
            </a:r>
            <a:r>
              <a:rPr lang="en-US" sz="3503" spc="-22" dirty="0">
                <a:latin typeface="CIDFont+F1"/>
              </a:rPr>
              <a:t> </a:t>
            </a:r>
            <a:r>
              <a:rPr lang="en-US" sz="3503" dirty="0">
                <a:latin typeface="CIDFont+F1"/>
              </a:rPr>
              <a:t>d</a:t>
            </a:r>
            <a:r>
              <a:rPr lang="en-US" sz="3503" spc="-277" dirty="0">
                <a:latin typeface="CIDFont+F1"/>
              </a:rPr>
              <a:t>’</a:t>
            </a:r>
            <a:r>
              <a:rPr lang="en-US" sz="3503" dirty="0">
                <a:latin typeface="CIDFont+F1"/>
              </a:rPr>
              <a:t>é</a:t>
            </a:r>
            <a:r>
              <a:rPr lang="en-US" sz="3503" spc="-18" dirty="0">
                <a:latin typeface="CIDFont+F1"/>
              </a:rPr>
              <a:t>n</a:t>
            </a:r>
            <a:r>
              <a:rPr lang="en-US" sz="3503" dirty="0">
                <a:latin typeface="CIDFont+F1"/>
              </a:rPr>
              <a:t>e</a:t>
            </a:r>
            <a:r>
              <a:rPr lang="en-US" sz="3503" spc="-29" dirty="0">
                <a:latin typeface="CIDFont+F1"/>
              </a:rPr>
              <a:t>r</a:t>
            </a:r>
            <a:r>
              <a:rPr lang="en-US" sz="3503" dirty="0">
                <a:latin typeface="CIDFont+F1"/>
              </a:rPr>
              <a:t>g</a:t>
            </a:r>
            <a:r>
              <a:rPr lang="en-US" sz="3503" spc="-32" dirty="0">
                <a:latin typeface="CIDFont+F1"/>
              </a:rPr>
              <a:t>i</a:t>
            </a:r>
            <a:r>
              <a:rPr lang="en-US" sz="3503" dirty="0">
                <a:latin typeface="CIDFont+F1"/>
              </a:rPr>
              <a:t>e </a:t>
            </a:r>
          </a:p>
        </p:txBody>
      </p:sp>
      <p:sp>
        <p:nvSpPr>
          <p:cNvPr id="116" name="Rectangle 116"/>
          <p:cNvSpPr/>
          <p:nvPr/>
        </p:nvSpPr>
        <p:spPr>
          <a:xfrm>
            <a:off x="6425171" y="6388703"/>
            <a:ext cx="3183678" cy="230537"/>
          </a:xfrm>
          <a:prstGeom prst="rect">
            <a:avLst/>
          </a:prstGeom>
        </p:spPr>
        <p:txBody>
          <a:bodyPr wrap="none" lIns="0" tIns="0" rIns="0" bIns="0">
            <a:spAutoFit/>
          </a:bodyPr>
          <a:lstStyle/>
          <a:p>
            <a:r>
              <a:rPr lang="en-US" sz="1583" dirty="0">
                <a:latin typeface="CIDFont+F1"/>
              </a:rPr>
              <a:t>P</a:t>
            </a:r>
            <a:r>
              <a:rPr lang="en-US" sz="1583" spc="-29" dirty="0">
                <a:latin typeface="CIDFont+F1"/>
              </a:rPr>
              <a:t>r</a:t>
            </a:r>
            <a:r>
              <a:rPr lang="en-US" sz="1583" dirty="0">
                <a:latin typeface="CIDFont+F1"/>
              </a:rPr>
              <a:t>esen</a:t>
            </a:r>
            <a:r>
              <a:rPr lang="en-US" sz="1583" spc="-23" dirty="0">
                <a:latin typeface="CIDFont+F1"/>
              </a:rPr>
              <a:t>t</a:t>
            </a:r>
            <a:r>
              <a:rPr lang="en-US" sz="1583" dirty="0">
                <a:latin typeface="CIDFont+F1"/>
              </a:rPr>
              <a:t>er</a:t>
            </a:r>
            <a:r>
              <a:rPr lang="en-US" sz="1583" spc="-26" dirty="0">
                <a:latin typeface="CIDFont+F1"/>
              </a:rPr>
              <a:t> </a:t>
            </a:r>
            <a:r>
              <a:rPr lang="en-US" sz="1583" dirty="0">
                <a:latin typeface="CIDFont+F1"/>
              </a:rPr>
              <a:t>pa</a:t>
            </a:r>
            <a:r>
              <a:rPr lang="en-US" sz="1583" spc="-13" dirty="0">
                <a:latin typeface="CIDFont+F1"/>
              </a:rPr>
              <a:t>r</a:t>
            </a:r>
            <a:r>
              <a:rPr lang="en-US" sz="1583" dirty="0">
                <a:latin typeface="CIDFont+F1"/>
              </a:rPr>
              <a:t> </a:t>
            </a:r>
            <a:r>
              <a:rPr lang="en-US" sz="1583" spc="-15" dirty="0">
                <a:latin typeface="CIDFont+F1"/>
              </a:rPr>
              <a:t>Ka</a:t>
            </a:r>
            <a:r>
              <a:rPr lang="en-US" sz="1583" dirty="0">
                <a:latin typeface="CIDFont+F1"/>
              </a:rPr>
              <a:t>mb</a:t>
            </a:r>
            <a:r>
              <a:rPr lang="en-US" sz="1583" spc="-23" dirty="0">
                <a:latin typeface="CIDFont+F1"/>
              </a:rPr>
              <a:t>w</a:t>
            </a:r>
            <a:r>
              <a:rPr lang="en-US" sz="1583" dirty="0">
                <a:latin typeface="CIDFont+F1"/>
              </a:rPr>
              <a:t>ole </a:t>
            </a:r>
            <a:r>
              <a:rPr lang="en-US" sz="1583" spc="-154" dirty="0">
                <a:latin typeface="CIDFont+F1"/>
              </a:rPr>
              <a:t>T</a:t>
            </a:r>
            <a:r>
              <a:rPr lang="en-US" sz="1583" dirty="0">
                <a:latin typeface="CIDFont+F1"/>
              </a:rPr>
              <a:t>ou</a:t>
            </a:r>
            <a:r>
              <a:rPr lang="en-US" sz="1583" spc="-13" dirty="0">
                <a:latin typeface="CIDFont+F1"/>
              </a:rPr>
              <a:t>r</a:t>
            </a:r>
            <a:r>
              <a:rPr lang="en-US" sz="1583" dirty="0">
                <a:latin typeface="CIDFont+F1"/>
              </a:rPr>
              <a:t>o G</a:t>
            </a:r>
            <a:r>
              <a:rPr lang="en-US" sz="1583" spc="-15" dirty="0">
                <a:latin typeface="CIDFont+F1"/>
              </a:rPr>
              <a:t>a</a:t>
            </a:r>
            <a:r>
              <a:rPr lang="en-US" sz="1583" dirty="0">
                <a:latin typeface="CIDFont+F1"/>
              </a:rPr>
              <a:t>ston </a:t>
            </a:r>
          </a:p>
        </p:txBody>
      </p:sp>
      <p:sp>
        <p:nvSpPr>
          <p:cNvPr id="3" name="ZoneTexte 2"/>
          <p:cNvSpPr txBox="1"/>
          <p:nvPr/>
        </p:nvSpPr>
        <p:spPr>
          <a:xfrm>
            <a:off x="70850" y="1811573"/>
            <a:ext cx="10644580" cy="4268220"/>
          </a:xfrm>
          <a:prstGeom prst="rect">
            <a:avLst/>
          </a:prstGeom>
          <a:noFill/>
        </p:spPr>
        <p:txBody>
          <a:bodyPr wrap="square" rtlCol="0">
            <a:spAutoFit/>
          </a:bodyPr>
          <a:lstStyle/>
          <a:p>
            <a:pPr>
              <a:lnSpc>
                <a:spcPct val="107000"/>
              </a:lnSpc>
              <a:spcAft>
                <a:spcPts val="0"/>
              </a:spcAft>
            </a:pPr>
            <a:r>
              <a:rPr lang="fr-FR" sz="2400" b="1" dirty="0" smtClean="0">
                <a:effectLst/>
                <a:latin typeface="Calibri" panose="020F0502020204030204" pitchFamily="34" charset="0"/>
                <a:ea typeface="Calibri" panose="020F0502020204030204" pitchFamily="34" charset="0"/>
                <a:cs typeface="Times New Roman" panose="02020603050405020304" pitchFamily="18" charset="0"/>
              </a:rPr>
              <a:t>b) </a:t>
            </a:r>
            <a:r>
              <a:rPr lang="fr-FR" sz="2400" b="1" i="1" dirty="0" smtClean="0">
                <a:effectLst/>
                <a:latin typeface="Calibri" panose="020F0502020204030204" pitchFamily="34" charset="0"/>
                <a:ea typeface="Calibri" panose="020F0502020204030204" pitchFamily="34" charset="0"/>
                <a:cs typeface="Times New Roman" panose="02020603050405020304" pitchFamily="18" charset="0"/>
              </a:rPr>
              <a:t>Données du distributeur</a:t>
            </a:r>
            <a:endParaRPr lang="fr-FR" sz="2400" b="1" dirty="0" smtClean="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fr-FR" sz="2400" dirty="0" smtClean="0">
                <a:effectLst/>
                <a:latin typeface="Calibri" panose="020F0502020204030204" pitchFamily="34" charset="0"/>
                <a:ea typeface="Calibri" panose="020F0502020204030204" pitchFamily="34" charset="0"/>
                <a:cs typeface="Times New Roman" panose="02020603050405020304" pitchFamily="18" charset="0"/>
              </a:rPr>
              <a:t>Le distributeur doit préciser:</a:t>
            </a:r>
          </a:p>
          <a:p>
            <a:pPr marL="342900" lvl="0" indent="-342900">
              <a:spcAft>
                <a:spcPts val="0"/>
              </a:spcAft>
              <a:buFont typeface="Symbol" panose="05050102010706020507" pitchFamily="18" charset="2"/>
              <a:buChar char=""/>
            </a:pPr>
            <a:r>
              <a:rPr lang="fr-FR" sz="2800" dirty="0" smtClean="0">
                <a:effectLst/>
                <a:latin typeface="Times New Roman" panose="02020603050405020304" pitchFamily="18" charset="0"/>
                <a:ea typeface="Times New Roman" panose="02020603050405020304" pitchFamily="18" charset="0"/>
              </a:rPr>
              <a:t>La nature du réseau (aérien ou souterrain);</a:t>
            </a:r>
          </a:p>
          <a:p>
            <a:pPr marL="342900" lvl="0" indent="-342900">
              <a:spcAft>
                <a:spcPts val="0"/>
              </a:spcAft>
              <a:buFont typeface="Symbol" panose="05050102010706020507" pitchFamily="18" charset="2"/>
              <a:buChar char=""/>
            </a:pPr>
            <a:r>
              <a:rPr lang="fr-FR" sz="2800" dirty="0" smtClean="0">
                <a:effectLst/>
                <a:latin typeface="Times New Roman" panose="02020603050405020304" pitchFamily="18" charset="0"/>
                <a:ea typeface="Times New Roman" panose="02020603050405020304" pitchFamily="18" charset="0"/>
              </a:rPr>
              <a:t>La puissance de court-circuit;</a:t>
            </a:r>
          </a:p>
          <a:p>
            <a:pPr marL="342900" lvl="0" indent="-342900">
              <a:spcAft>
                <a:spcPts val="0"/>
              </a:spcAft>
              <a:buFont typeface="Symbol" panose="05050102010706020507" pitchFamily="18" charset="2"/>
              <a:buChar char=""/>
            </a:pPr>
            <a:r>
              <a:rPr lang="fr-FR" sz="2800" dirty="0" smtClean="0">
                <a:effectLst/>
                <a:latin typeface="Times New Roman" panose="02020603050405020304" pitchFamily="18" charset="0"/>
                <a:ea typeface="Times New Roman" panose="02020603050405020304" pitchFamily="18" charset="0"/>
              </a:rPr>
              <a:t>La tension de service (de 5 à 20 kV);</a:t>
            </a:r>
          </a:p>
          <a:p>
            <a:pPr marL="342900" lvl="0" indent="-342900">
              <a:spcAft>
                <a:spcPts val="0"/>
              </a:spcAft>
              <a:buFont typeface="Symbol" panose="05050102010706020507" pitchFamily="18" charset="2"/>
              <a:buChar char=""/>
            </a:pPr>
            <a:r>
              <a:rPr lang="fr-FR" sz="2800" dirty="0" smtClean="0">
                <a:effectLst/>
                <a:latin typeface="Times New Roman" panose="02020603050405020304" pitchFamily="18" charset="0"/>
                <a:ea typeface="Times New Roman" panose="02020603050405020304" pitchFamily="18" charset="0"/>
              </a:rPr>
              <a:t>Les variations possibles de tension (+ ou – 7%)</a:t>
            </a:r>
          </a:p>
          <a:p>
            <a:pPr marL="342900" lvl="0" indent="-342900">
              <a:spcAft>
                <a:spcPts val="0"/>
              </a:spcAft>
              <a:buFont typeface="Symbol" panose="05050102010706020507" pitchFamily="18" charset="2"/>
              <a:buChar char=""/>
            </a:pPr>
            <a:r>
              <a:rPr lang="fr-FR" sz="2800" dirty="0" smtClean="0">
                <a:effectLst/>
                <a:latin typeface="Times New Roman" panose="02020603050405020304" pitchFamily="18" charset="0"/>
                <a:ea typeface="Times New Roman" panose="02020603050405020304" pitchFamily="18" charset="0"/>
              </a:rPr>
              <a:t>Le type d’alimentation: simple dérivation, double dérivation, coupure d’artère;</a:t>
            </a:r>
          </a:p>
          <a:p>
            <a:pPr marL="342900" lvl="0" indent="-342900">
              <a:spcAft>
                <a:spcPts val="0"/>
              </a:spcAft>
              <a:buFont typeface="Symbol" panose="05050102010706020507" pitchFamily="18" charset="2"/>
              <a:buChar char=""/>
            </a:pPr>
            <a:r>
              <a:rPr lang="fr-FR" sz="2800" dirty="0" smtClean="0">
                <a:effectLst/>
                <a:latin typeface="Times New Roman" panose="02020603050405020304" pitchFamily="18" charset="0"/>
                <a:ea typeface="Times New Roman" panose="02020603050405020304" pitchFamily="18" charset="0"/>
              </a:rPr>
              <a:t>Les frais de raccordement au réseau MT;</a:t>
            </a:r>
          </a:p>
          <a:p>
            <a:r>
              <a:rPr lang="fr-FR" sz="2400" dirty="0" smtClean="0">
                <a:effectLst/>
                <a:latin typeface="Calibri" panose="020F0502020204030204" pitchFamily="34" charset="0"/>
                <a:ea typeface="Calibri" panose="020F0502020204030204" pitchFamily="34" charset="0"/>
                <a:cs typeface="Times New Roman" panose="02020603050405020304" pitchFamily="18" charset="0"/>
              </a:rPr>
              <a:t>La tarification de l’énergie</a:t>
            </a:r>
            <a:endParaRPr lang="fr-FR" sz="2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9549484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Freeform 113"/>
          <p:cNvSpPr/>
          <p:nvPr/>
        </p:nvSpPr>
        <p:spPr>
          <a:xfrm flipV="1">
            <a:off x="0" y="772668"/>
            <a:ext cx="10692384" cy="6013703"/>
          </a:xfrm>
          <a:custGeom>
            <a:avLst/>
            <a:gdLst/>
            <a:ahLst/>
            <a:cxnLst/>
            <a:rect l="0" t="0" r="0" b="0"/>
            <a:pathLst>
              <a:path w="14256512" h="8018271">
                <a:moveTo>
                  <a:pt x="0" y="8018271"/>
                </a:moveTo>
                <a:lnTo>
                  <a:pt x="14256512" y="8018271"/>
                </a:lnTo>
                <a:lnTo>
                  <a:pt x="14256512" y="0"/>
                </a:lnTo>
                <a:lnTo>
                  <a:pt x="0" y="0"/>
                </a:lnTo>
                <a:close/>
                <a:moveTo>
                  <a:pt x="1030224" y="9048495"/>
                </a:moveTo>
              </a:path>
            </a:pathLst>
          </a:custGeom>
          <a:solidFill>
            <a:srgbClr val="FFFFFF">
              <a:alpha val="10000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114" name="Freeform 114"/>
          <p:cNvSpPr/>
          <p:nvPr/>
        </p:nvSpPr>
        <p:spPr>
          <a:xfrm flipV="1">
            <a:off x="0" y="772668"/>
            <a:ext cx="10692384" cy="729995"/>
          </a:xfrm>
          <a:custGeom>
            <a:avLst/>
            <a:gdLst/>
            <a:ahLst/>
            <a:cxnLst/>
            <a:rect l="0" t="0" r="0" b="0"/>
            <a:pathLst>
              <a:path w="14256512" h="973327">
                <a:moveTo>
                  <a:pt x="0" y="973327"/>
                </a:moveTo>
                <a:lnTo>
                  <a:pt x="14256512" y="973327"/>
                </a:lnTo>
                <a:lnTo>
                  <a:pt x="14256512" y="0"/>
                </a:lnTo>
                <a:lnTo>
                  <a:pt x="0" y="0"/>
                </a:lnTo>
                <a:close/>
                <a:moveTo>
                  <a:pt x="1030224" y="2003551"/>
                </a:moveTo>
              </a:path>
            </a:pathLst>
          </a:custGeom>
          <a:solidFill>
            <a:srgbClr val="FFC000">
              <a:alpha val="10000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115" name="Rectangle 115"/>
          <p:cNvSpPr/>
          <p:nvPr/>
        </p:nvSpPr>
        <p:spPr>
          <a:xfrm>
            <a:off x="3389271" y="868038"/>
            <a:ext cx="4007738" cy="509978"/>
          </a:xfrm>
          <a:prstGeom prst="rect">
            <a:avLst/>
          </a:prstGeom>
        </p:spPr>
        <p:txBody>
          <a:bodyPr wrap="none" lIns="0" tIns="0" rIns="0" bIns="0">
            <a:spAutoFit/>
          </a:bodyPr>
          <a:lstStyle/>
          <a:p>
            <a:r>
              <a:rPr lang="en-US" sz="3503" dirty="0">
                <a:latin typeface="CIDFont+F1"/>
              </a:rPr>
              <a:t>Di</a:t>
            </a:r>
            <a:r>
              <a:rPr lang="en-US" sz="3503" spc="-39" dirty="0">
                <a:latin typeface="CIDFont+F1"/>
              </a:rPr>
              <a:t>s</a:t>
            </a:r>
            <a:r>
              <a:rPr lang="en-US" sz="3503" spc="-15" dirty="0">
                <a:latin typeface="CIDFont+F1"/>
              </a:rPr>
              <a:t>t</a:t>
            </a:r>
            <a:r>
              <a:rPr lang="en-US" sz="3503" dirty="0">
                <a:latin typeface="CIDFont+F1"/>
              </a:rPr>
              <a:t>ri</a:t>
            </a:r>
            <a:r>
              <a:rPr lang="en-US" sz="3503" spc="-18" dirty="0">
                <a:latin typeface="CIDFont+F1"/>
              </a:rPr>
              <a:t>b</a:t>
            </a:r>
            <a:r>
              <a:rPr lang="en-US" sz="3503" dirty="0">
                <a:latin typeface="CIDFont+F1"/>
              </a:rPr>
              <a:t>u</a:t>
            </a:r>
            <a:r>
              <a:rPr lang="en-US" sz="3503" spc="-15" dirty="0">
                <a:latin typeface="CIDFont+F1"/>
              </a:rPr>
              <a:t>t</a:t>
            </a:r>
            <a:r>
              <a:rPr lang="en-US" sz="3503" dirty="0">
                <a:latin typeface="CIDFont+F1"/>
              </a:rPr>
              <a:t>ion</a:t>
            </a:r>
            <a:r>
              <a:rPr lang="en-US" sz="3503" spc="-22" dirty="0">
                <a:latin typeface="CIDFont+F1"/>
              </a:rPr>
              <a:t> </a:t>
            </a:r>
            <a:r>
              <a:rPr lang="en-US" sz="3503" dirty="0">
                <a:latin typeface="CIDFont+F1"/>
              </a:rPr>
              <a:t>d</a:t>
            </a:r>
            <a:r>
              <a:rPr lang="en-US" sz="3503" spc="-277" dirty="0">
                <a:latin typeface="CIDFont+F1"/>
              </a:rPr>
              <a:t>’</a:t>
            </a:r>
            <a:r>
              <a:rPr lang="en-US" sz="3503" dirty="0">
                <a:latin typeface="CIDFont+F1"/>
              </a:rPr>
              <a:t>é</a:t>
            </a:r>
            <a:r>
              <a:rPr lang="en-US" sz="3503" spc="-18" dirty="0">
                <a:latin typeface="CIDFont+F1"/>
              </a:rPr>
              <a:t>n</a:t>
            </a:r>
            <a:r>
              <a:rPr lang="en-US" sz="3503" dirty="0">
                <a:latin typeface="CIDFont+F1"/>
              </a:rPr>
              <a:t>e</a:t>
            </a:r>
            <a:r>
              <a:rPr lang="en-US" sz="3503" spc="-29" dirty="0">
                <a:latin typeface="CIDFont+F1"/>
              </a:rPr>
              <a:t>r</a:t>
            </a:r>
            <a:r>
              <a:rPr lang="en-US" sz="3503" dirty="0">
                <a:latin typeface="CIDFont+F1"/>
              </a:rPr>
              <a:t>g</a:t>
            </a:r>
            <a:r>
              <a:rPr lang="en-US" sz="3503" spc="-32" dirty="0">
                <a:latin typeface="CIDFont+F1"/>
              </a:rPr>
              <a:t>i</a:t>
            </a:r>
            <a:r>
              <a:rPr lang="en-US" sz="3503" dirty="0">
                <a:latin typeface="CIDFont+F1"/>
              </a:rPr>
              <a:t>e </a:t>
            </a:r>
          </a:p>
        </p:txBody>
      </p:sp>
      <p:sp>
        <p:nvSpPr>
          <p:cNvPr id="116" name="Rectangle 116"/>
          <p:cNvSpPr/>
          <p:nvPr/>
        </p:nvSpPr>
        <p:spPr>
          <a:xfrm>
            <a:off x="6425171" y="6388703"/>
            <a:ext cx="3183678" cy="230537"/>
          </a:xfrm>
          <a:prstGeom prst="rect">
            <a:avLst/>
          </a:prstGeom>
        </p:spPr>
        <p:txBody>
          <a:bodyPr wrap="none" lIns="0" tIns="0" rIns="0" bIns="0">
            <a:spAutoFit/>
          </a:bodyPr>
          <a:lstStyle/>
          <a:p>
            <a:r>
              <a:rPr lang="en-US" sz="1583" dirty="0">
                <a:latin typeface="CIDFont+F1"/>
              </a:rPr>
              <a:t>P</a:t>
            </a:r>
            <a:r>
              <a:rPr lang="en-US" sz="1583" spc="-29" dirty="0">
                <a:latin typeface="CIDFont+F1"/>
              </a:rPr>
              <a:t>r</a:t>
            </a:r>
            <a:r>
              <a:rPr lang="en-US" sz="1583" dirty="0">
                <a:latin typeface="CIDFont+F1"/>
              </a:rPr>
              <a:t>esen</a:t>
            </a:r>
            <a:r>
              <a:rPr lang="en-US" sz="1583" spc="-23" dirty="0">
                <a:latin typeface="CIDFont+F1"/>
              </a:rPr>
              <a:t>t</a:t>
            </a:r>
            <a:r>
              <a:rPr lang="en-US" sz="1583" dirty="0">
                <a:latin typeface="CIDFont+F1"/>
              </a:rPr>
              <a:t>er</a:t>
            </a:r>
            <a:r>
              <a:rPr lang="en-US" sz="1583" spc="-26" dirty="0">
                <a:latin typeface="CIDFont+F1"/>
              </a:rPr>
              <a:t> </a:t>
            </a:r>
            <a:r>
              <a:rPr lang="en-US" sz="1583" dirty="0">
                <a:latin typeface="CIDFont+F1"/>
              </a:rPr>
              <a:t>pa</a:t>
            </a:r>
            <a:r>
              <a:rPr lang="en-US" sz="1583" spc="-13" dirty="0">
                <a:latin typeface="CIDFont+F1"/>
              </a:rPr>
              <a:t>r</a:t>
            </a:r>
            <a:r>
              <a:rPr lang="en-US" sz="1583" dirty="0">
                <a:latin typeface="CIDFont+F1"/>
              </a:rPr>
              <a:t> </a:t>
            </a:r>
            <a:r>
              <a:rPr lang="en-US" sz="1583" spc="-15" dirty="0">
                <a:latin typeface="CIDFont+F1"/>
              </a:rPr>
              <a:t>Ka</a:t>
            </a:r>
            <a:r>
              <a:rPr lang="en-US" sz="1583" dirty="0">
                <a:latin typeface="CIDFont+F1"/>
              </a:rPr>
              <a:t>mb</a:t>
            </a:r>
            <a:r>
              <a:rPr lang="en-US" sz="1583" spc="-23" dirty="0">
                <a:latin typeface="CIDFont+F1"/>
              </a:rPr>
              <a:t>w</a:t>
            </a:r>
            <a:r>
              <a:rPr lang="en-US" sz="1583" dirty="0">
                <a:latin typeface="CIDFont+F1"/>
              </a:rPr>
              <a:t>ole </a:t>
            </a:r>
            <a:r>
              <a:rPr lang="en-US" sz="1583" spc="-154" dirty="0">
                <a:latin typeface="CIDFont+F1"/>
              </a:rPr>
              <a:t>T</a:t>
            </a:r>
            <a:r>
              <a:rPr lang="en-US" sz="1583" dirty="0">
                <a:latin typeface="CIDFont+F1"/>
              </a:rPr>
              <a:t>ou</a:t>
            </a:r>
            <a:r>
              <a:rPr lang="en-US" sz="1583" spc="-13" dirty="0">
                <a:latin typeface="CIDFont+F1"/>
              </a:rPr>
              <a:t>r</a:t>
            </a:r>
            <a:r>
              <a:rPr lang="en-US" sz="1583" dirty="0">
                <a:latin typeface="CIDFont+F1"/>
              </a:rPr>
              <a:t>o G</a:t>
            </a:r>
            <a:r>
              <a:rPr lang="en-US" sz="1583" spc="-15" dirty="0">
                <a:latin typeface="CIDFont+F1"/>
              </a:rPr>
              <a:t>a</a:t>
            </a:r>
            <a:r>
              <a:rPr lang="en-US" sz="1583" dirty="0">
                <a:latin typeface="CIDFont+F1"/>
              </a:rPr>
              <a:t>ston </a:t>
            </a:r>
          </a:p>
        </p:txBody>
      </p:sp>
      <p:sp>
        <p:nvSpPr>
          <p:cNvPr id="3" name="ZoneTexte 2"/>
          <p:cNvSpPr txBox="1"/>
          <p:nvPr/>
        </p:nvSpPr>
        <p:spPr>
          <a:xfrm>
            <a:off x="70850" y="1811573"/>
            <a:ext cx="10644580" cy="4902048"/>
          </a:xfrm>
          <a:prstGeom prst="rect">
            <a:avLst/>
          </a:prstGeom>
          <a:noFill/>
        </p:spPr>
        <p:txBody>
          <a:bodyPr wrap="square" rtlCol="0">
            <a:spAutoFit/>
          </a:bodyPr>
          <a:lstStyle/>
          <a:p>
            <a:pPr>
              <a:lnSpc>
                <a:spcPct val="107000"/>
              </a:lnSpc>
              <a:spcAft>
                <a:spcPts val="0"/>
              </a:spcAft>
            </a:pPr>
            <a:r>
              <a:rPr lang="fr-FR" sz="2800" b="1" dirty="0" smtClean="0">
                <a:effectLst/>
                <a:latin typeface="+mn-lt"/>
                <a:ea typeface="Calibri" panose="020F0502020204030204" pitchFamily="34" charset="0"/>
                <a:cs typeface="Times New Roman" panose="02020603050405020304" pitchFamily="18" charset="0"/>
              </a:rPr>
              <a:t>b) </a:t>
            </a:r>
            <a:r>
              <a:rPr lang="fr-FR" sz="2800" b="1" i="1" dirty="0" smtClean="0">
                <a:effectLst/>
                <a:latin typeface="+mn-lt"/>
                <a:ea typeface="Calibri" panose="020F0502020204030204" pitchFamily="34" charset="0"/>
                <a:cs typeface="Times New Roman" panose="02020603050405020304" pitchFamily="18" charset="0"/>
              </a:rPr>
              <a:t>Données du distributeur</a:t>
            </a:r>
            <a:r>
              <a:rPr lang="fr-FR" sz="2800" b="1" dirty="0">
                <a:latin typeface="+mn-lt"/>
                <a:ea typeface="Calibri" panose="020F0502020204030204" pitchFamily="34" charset="0"/>
                <a:cs typeface="Times New Roman" panose="02020603050405020304" pitchFamily="18" charset="0"/>
              </a:rPr>
              <a:t>.</a:t>
            </a:r>
            <a:endParaRPr lang="fr-FR" sz="2800" b="1" dirty="0" smtClean="0">
              <a:effectLst/>
              <a:latin typeface="+mn-lt"/>
              <a:ea typeface="Calibri" panose="020F0502020204030204" pitchFamily="34" charset="0"/>
              <a:cs typeface="Times New Roman" panose="02020603050405020304" pitchFamily="18" charset="0"/>
            </a:endParaRPr>
          </a:p>
          <a:p>
            <a:pPr>
              <a:lnSpc>
                <a:spcPct val="107000"/>
              </a:lnSpc>
              <a:spcAft>
                <a:spcPts val="0"/>
              </a:spcAft>
            </a:pPr>
            <a:r>
              <a:rPr lang="fr-FR" sz="2800" dirty="0" smtClean="0">
                <a:effectLst/>
                <a:latin typeface="+mn-lt"/>
                <a:ea typeface="Calibri" panose="020F0502020204030204" pitchFamily="34" charset="0"/>
                <a:cs typeface="Times New Roman" panose="02020603050405020304" pitchFamily="18" charset="0"/>
              </a:rPr>
              <a:t>Le distributeur doit préciser:</a:t>
            </a:r>
          </a:p>
          <a:p>
            <a:pPr marL="342900" lvl="0" indent="-342900">
              <a:spcAft>
                <a:spcPts val="0"/>
              </a:spcAft>
              <a:buFont typeface="Symbol" panose="05050102010706020507" pitchFamily="18" charset="2"/>
              <a:buChar char=""/>
            </a:pPr>
            <a:r>
              <a:rPr lang="fr-FR" sz="2800" dirty="0" smtClean="0">
                <a:effectLst/>
                <a:latin typeface="+mn-lt"/>
                <a:ea typeface="Times New Roman" panose="02020603050405020304" pitchFamily="18" charset="0"/>
              </a:rPr>
              <a:t>La nature du réseau (aérien ou souterrain);</a:t>
            </a:r>
          </a:p>
          <a:p>
            <a:pPr marL="342900" lvl="0" indent="-342900">
              <a:spcAft>
                <a:spcPts val="0"/>
              </a:spcAft>
              <a:buFont typeface="Symbol" panose="05050102010706020507" pitchFamily="18" charset="2"/>
              <a:buChar char=""/>
            </a:pPr>
            <a:r>
              <a:rPr lang="fr-FR" sz="2800" dirty="0" smtClean="0">
                <a:effectLst/>
                <a:latin typeface="+mn-lt"/>
                <a:ea typeface="Times New Roman" panose="02020603050405020304" pitchFamily="18" charset="0"/>
              </a:rPr>
              <a:t>La puissance de court-circuit;</a:t>
            </a:r>
          </a:p>
          <a:p>
            <a:pPr marL="342900" lvl="0" indent="-342900">
              <a:spcAft>
                <a:spcPts val="0"/>
              </a:spcAft>
              <a:buFont typeface="Symbol" panose="05050102010706020507" pitchFamily="18" charset="2"/>
              <a:buChar char=""/>
            </a:pPr>
            <a:r>
              <a:rPr lang="fr-FR" sz="2800" dirty="0" smtClean="0">
                <a:effectLst/>
                <a:latin typeface="+mn-lt"/>
                <a:ea typeface="Times New Roman" panose="02020603050405020304" pitchFamily="18" charset="0"/>
              </a:rPr>
              <a:t>La tension de service (de 5 à 20 kV);</a:t>
            </a:r>
          </a:p>
          <a:p>
            <a:pPr marL="342900" lvl="0" indent="-342900">
              <a:spcAft>
                <a:spcPts val="0"/>
              </a:spcAft>
              <a:buFont typeface="Symbol" panose="05050102010706020507" pitchFamily="18" charset="2"/>
              <a:buChar char=""/>
            </a:pPr>
            <a:r>
              <a:rPr lang="fr-FR" sz="2800" dirty="0" smtClean="0">
                <a:effectLst/>
                <a:latin typeface="+mn-lt"/>
                <a:ea typeface="Times New Roman" panose="02020603050405020304" pitchFamily="18" charset="0"/>
              </a:rPr>
              <a:t>Les variations possibles de tension (+ ou – 7%)</a:t>
            </a:r>
          </a:p>
          <a:p>
            <a:pPr marL="342900" lvl="0" indent="-342900">
              <a:spcAft>
                <a:spcPts val="0"/>
              </a:spcAft>
              <a:buFont typeface="Symbol" panose="05050102010706020507" pitchFamily="18" charset="2"/>
              <a:buChar char=""/>
            </a:pPr>
            <a:r>
              <a:rPr lang="fr-FR" sz="2800" dirty="0" smtClean="0">
                <a:effectLst/>
                <a:latin typeface="+mn-lt"/>
                <a:ea typeface="Times New Roman" panose="02020603050405020304" pitchFamily="18" charset="0"/>
              </a:rPr>
              <a:t>Le type d’alimentation: simple dérivation, double dérivation, coupure d’artère;</a:t>
            </a:r>
          </a:p>
          <a:p>
            <a:pPr marL="342900" lvl="0" indent="-342900">
              <a:spcAft>
                <a:spcPts val="0"/>
              </a:spcAft>
              <a:buFont typeface="Symbol" panose="05050102010706020507" pitchFamily="18" charset="2"/>
              <a:buChar char=""/>
            </a:pPr>
            <a:r>
              <a:rPr lang="fr-FR" sz="2800" dirty="0" smtClean="0">
                <a:effectLst/>
                <a:latin typeface="+mn-lt"/>
                <a:ea typeface="Times New Roman" panose="02020603050405020304" pitchFamily="18" charset="0"/>
              </a:rPr>
              <a:t>Les frais de raccordement au réseau MT;</a:t>
            </a:r>
          </a:p>
          <a:p>
            <a:pPr marL="342900" lvl="0" indent="-342900">
              <a:spcAft>
                <a:spcPts val="0"/>
              </a:spcAft>
              <a:buFont typeface="Symbol" panose="05050102010706020507" pitchFamily="18" charset="2"/>
              <a:buChar char=""/>
            </a:pPr>
            <a:r>
              <a:rPr lang="fr-FR" sz="2800" dirty="0" smtClean="0">
                <a:effectLst/>
                <a:latin typeface="+mn-lt"/>
                <a:ea typeface="Times New Roman" panose="02020603050405020304" pitchFamily="18" charset="0"/>
              </a:rPr>
              <a:t>La tarification de l’énergie.</a:t>
            </a:r>
          </a:p>
          <a:p>
            <a:pPr>
              <a:lnSpc>
                <a:spcPct val="107000"/>
              </a:lnSpc>
              <a:spcAft>
                <a:spcPts val="800"/>
              </a:spcAft>
            </a:pPr>
            <a:r>
              <a:rPr lang="fr-FR" sz="2800" dirty="0" smtClean="0">
                <a:effectLst/>
                <a:latin typeface="+mn-lt"/>
                <a:ea typeface="Calibri" panose="020F0502020204030204" pitchFamily="34" charset="0"/>
                <a:cs typeface="Times New Roman" panose="02020603050405020304" pitchFamily="18" charset="0"/>
              </a:rPr>
              <a:t> </a:t>
            </a:r>
            <a:endParaRPr lang="fr-FR" sz="2800" dirty="0">
              <a:effectLst/>
              <a:latin typeface="+mn-l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80069299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Freeform 113"/>
          <p:cNvSpPr/>
          <p:nvPr/>
        </p:nvSpPr>
        <p:spPr>
          <a:xfrm flipV="1">
            <a:off x="0" y="772668"/>
            <a:ext cx="10692384" cy="6013703"/>
          </a:xfrm>
          <a:custGeom>
            <a:avLst/>
            <a:gdLst/>
            <a:ahLst/>
            <a:cxnLst/>
            <a:rect l="0" t="0" r="0" b="0"/>
            <a:pathLst>
              <a:path w="14256512" h="8018271">
                <a:moveTo>
                  <a:pt x="0" y="8018271"/>
                </a:moveTo>
                <a:lnTo>
                  <a:pt x="14256512" y="8018271"/>
                </a:lnTo>
                <a:lnTo>
                  <a:pt x="14256512" y="0"/>
                </a:lnTo>
                <a:lnTo>
                  <a:pt x="0" y="0"/>
                </a:lnTo>
                <a:close/>
                <a:moveTo>
                  <a:pt x="1030224" y="9048495"/>
                </a:moveTo>
              </a:path>
            </a:pathLst>
          </a:custGeom>
          <a:solidFill>
            <a:srgbClr val="FFFFFF">
              <a:alpha val="10000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114" name="Freeform 114"/>
          <p:cNvSpPr/>
          <p:nvPr/>
        </p:nvSpPr>
        <p:spPr>
          <a:xfrm flipV="1">
            <a:off x="0" y="772668"/>
            <a:ext cx="10692384" cy="729995"/>
          </a:xfrm>
          <a:custGeom>
            <a:avLst/>
            <a:gdLst/>
            <a:ahLst/>
            <a:cxnLst/>
            <a:rect l="0" t="0" r="0" b="0"/>
            <a:pathLst>
              <a:path w="14256512" h="973327">
                <a:moveTo>
                  <a:pt x="0" y="973327"/>
                </a:moveTo>
                <a:lnTo>
                  <a:pt x="14256512" y="973327"/>
                </a:lnTo>
                <a:lnTo>
                  <a:pt x="14256512" y="0"/>
                </a:lnTo>
                <a:lnTo>
                  <a:pt x="0" y="0"/>
                </a:lnTo>
                <a:close/>
                <a:moveTo>
                  <a:pt x="1030224" y="2003551"/>
                </a:moveTo>
              </a:path>
            </a:pathLst>
          </a:custGeom>
          <a:solidFill>
            <a:srgbClr val="FFC000">
              <a:alpha val="10000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115" name="Rectangle 115"/>
          <p:cNvSpPr/>
          <p:nvPr/>
        </p:nvSpPr>
        <p:spPr>
          <a:xfrm>
            <a:off x="3389271" y="868038"/>
            <a:ext cx="4007738" cy="509978"/>
          </a:xfrm>
          <a:prstGeom prst="rect">
            <a:avLst/>
          </a:prstGeom>
        </p:spPr>
        <p:txBody>
          <a:bodyPr wrap="none" lIns="0" tIns="0" rIns="0" bIns="0">
            <a:spAutoFit/>
          </a:bodyPr>
          <a:lstStyle/>
          <a:p>
            <a:r>
              <a:rPr lang="en-US" sz="3503" dirty="0">
                <a:latin typeface="CIDFont+F1"/>
              </a:rPr>
              <a:t>Di</a:t>
            </a:r>
            <a:r>
              <a:rPr lang="en-US" sz="3503" spc="-39" dirty="0">
                <a:latin typeface="CIDFont+F1"/>
              </a:rPr>
              <a:t>s</a:t>
            </a:r>
            <a:r>
              <a:rPr lang="en-US" sz="3503" spc="-15" dirty="0">
                <a:latin typeface="CIDFont+F1"/>
              </a:rPr>
              <a:t>t</a:t>
            </a:r>
            <a:r>
              <a:rPr lang="en-US" sz="3503" dirty="0">
                <a:latin typeface="CIDFont+F1"/>
              </a:rPr>
              <a:t>ri</a:t>
            </a:r>
            <a:r>
              <a:rPr lang="en-US" sz="3503" spc="-18" dirty="0">
                <a:latin typeface="CIDFont+F1"/>
              </a:rPr>
              <a:t>b</a:t>
            </a:r>
            <a:r>
              <a:rPr lang="en-US" sz="3503" dirty="0">
                <a:latin typeface="CIDFont+F1"/>
              </a:rPr>
              <a:t>u</a:t>
            </a:r>
            <a:r>
              <a:rPr lang="en-US" sz="3503" spc="-15" dirty="0">
                <a:latin typeface="CIDFont+F1"/>
              </a:rPr>
              <a:t>t</a:t>
            </a:r>
            <a:r>
              <a:rPr lang="en-US" sz="3503" dirty="0">
                <a:latin typeface="CIDFont+F1"/>
              </a:rPr>
              <a:t>ion</a:t>
            </a:r>
            <a:r>
              <a:rPr lang="en-US" sz="3503" spc="-22" dirty="0">
                <a:latin typeface="CIDFont+F1"/>
              </a:rPr>
              <a:t> </a:t>
            </a:r>
            <a:r>
              <a:rPr lang="en-US" sz="3503" dirty="0">
                <a:latin typeface="CIDFont+F1"/>
              </a:rPr>
              <a:t>d</a:t>
            </a:r>
            <a:r>
              <a:rPr lang="en-US" sz="3503" spc="-277" dirty="0">
                <a:latin typeface="CIDFont+F1"/>
              </a:rPr>
              <a:t>’</a:t>
            </a:r>
            <a:r>
              <a:rPr lang="en-US" sz="3503" dirty="0">
                <a:latin typeface="CIDFont+F1"/>
              </a:rPr>
              <a:t>é</a:t>
            </a:r>
            <a:r>
              <a:rPr lang="en-US" sz="3503" spc="-18" dirty="0">
                <a:latin typeface="CIDFont+F1"/>
              </a:rPr>
              <a:t>n</a:t>
            </a:r>
            <a:r>
              <a:rPr lang="en-US" sz="3503" dirty="0">
                <a:latin typeface="CIDFont+F1"/>
              </a:rPr>
              <a:t>e</a:t>
            </a:r>
            <a:r>
              <a:rPr lang="en-US" sz="3503" spc="-29" dirty="0">
                <a:latin typeface="CIDFont+F1"/>
              </a:rPr>
              <a:t>r</a:t>
            </a:r>
            <a:r>
              <a:rPr lang="en-US" sz="3503" dirty="0">
                <a:latin typeface="CIDFont+F1"/>
              </a:rPr>
              <a:t>g</a:t>
            </a:r>
            <a:r>
              <a:rPr lang="en-US" sz="3503" spc="-32" dirty="0">
                <a:latin typeface="CIDFont+F1"/>
              </a:rPr>
              <a:t>i</a:t>
            </a:r>
            <a:r>
              <a:rPr lang="en-US" sz="3503" dirty="0">
                <a:latin typeface="CIDFont+F1"/>
              </a:rPr>
              <a:t>e </a:t>
            </a:r>
          </a:p>
        </p:txBody>
      </p:sp>
      <p:sp>
        <p:nvSpPr>
          <p:cNvPr id="116" name="Rectangle 116"/>
          <p:cNvSpPr/>
          <p:nvPr/>
        </p:nvSpPr>
        <p:spPr>
          <a:xfrm>
            <a:off x="6425171" y="6388703"/>
            <a:ext cx="3183678" cy="230537"/>
          </a:xfrm>
          <a:prstGeom prst="rect">
            <a:avLst/>
          </a:prstGeom>
        </p:spPr>
        <p:txBody>
          <a:bodyPr wrap="none" lIns="0" tIns="0" rIns="0" bIns="0">
            <a:spAutoFit/>
          </a:bodyPr>
          <a:lstStyle/>
          <a:p>
            <a:r>
              <a:rPr lang="en-US" sz="1583" dirty="0">
                <a:latin typeface="CIDFont+F1"/>
              </a:rPr>
              <a:t>P</a:t>
            </a:r>
            <a:r>
              <a:rPr lang="en-US" sz="1583" spc="-29" dirty="0">
                <a:latin typeface="CIDFont+F1"/>
              </a:rPr>
              <a:t>r</a:t>
            </a:r>
            <a:r>
              <a:rPr lang="en-US" sz="1583" dirty="0">
                <a:latin typeface="CIDFont+F1"/>
              </a:rPr>
              <a:t>esen</a:t>
            </a:r>
            <a:r>
              <a:rPr lang="en-US" sz="1583" spc="-23" dirty="0">
                <a:latin typeface="CIDFont+F1"/>
              </a:rPr>
              <a:t>t</a:t>
            </a:r>
            <a:r>
              <a:rPr lang="en-US" sz="1583" dirty="0">
                <a:latin typeface="CIDFont+F1"/>
              </a:rPr>
              <a:t>er</a:t>
            </a:r>
            <a:r>
              <a:rPr lang="en-US" sz="1583" spc="-26" dirty="0">
                <a:latin typeface="CIDFont+F1"/>
              </a:rPr>
              <a:t> </a:t>
            </a:r>
            <a:r>
              <a:rPr lang="en-US" sz="1583" dirty="0">
                <a:latin typeface="CIDFont+F1"/>
              </a:rPr>
              <a:t>pa</a:t>
            </a:r>
            <a:r>
              <a:rPr lang="en-US" sz="1583" spc="-13" dirty="0">
                <a:latin typeface="CIDFont+F1"/>
              </a:rPr>
              <a:t>r</a:t>
            </a:r>
            <a:r>
              <a:rPr lang="en-US" sz="1583" dirty="0">
                <a:latin typeface="CIDFont+F1"/>
              </a:rPr>
              <a:t> </a:t>
            </a:r>
            <a:r>
              <a:rPr lang="en-US" sz="1583" spc="-15" dirty="0">
                <a:latin typeface="CIDFont+F1"/>
              </a:rPr>
              <a:t>Ka</a:t>
            </a:r>
            <a:r>
              <a:rPr lang="en-US" sz="1583" dirty="0">
                <a:latin typeface="CIDFont+F1"/>
              </a:rPr>
              <a:t>mb</a:t>
            </a:r>
            <a:r>
              <a:rPr lang="en-US" sz="1583" spc="-23" dirty="0">
                <a:latin typeface="CIDFont+F1"/>
              </a:rPr>
              <a:t>w</a:t>
            </a:r>
            <a:r>
              <a:rPr lang="en-US" sz="1583" dirty="0">
                <a:latin typeface="CIDFont+F1"/>
              </a:rPr>
              <a:t>ole </a:t>
            </a:r>
            <a:r>
              <a:rPr lang="en-US" sz="1583" spc="-154" dirty="0">
                <a:latin typeface="CIDFont+F1"/>
              </a:rPr>
              <a:t>T</a:t>
            </a:r>
            <a:r>
              <a:rPr lang="en-US" sz="1583" dirty="0">
                <a:latin typeface="CIDFont+F1"/>
              </a:rPr>
              <a:t>ou</a:t>
            </a:r>
            <a:r>
              <a:rPr lang="en-US" sz="1583" spc="-13" dirty="0">
                <a:latin typeface="CIDFont+F1"/>
              </a:rPr>
              <a:t>r</a:t>
            </a:r>
            <a:r>
              <a:rPr lang="en-US" sz="1583" dirty="0">
                <a:latin typeface="CIDFont+F1"/>
              </a:rPr>
              <a:t>o G</a:t>
            </a:r>
            <a:r>
              <a:rPr lang="en-US" sz="1583" spc="-15" dirty="0">
                <a:latin typeface="CIDFont+F1"/>
              </a:rPr>
              <a:t>a</a:t>
            </a:r>
            <a:r>
              <a:rPr lang="en-US" sz="1583" dirty="0">
                <a:latin typeface="CIDFont+F1"/>
              </a:rPr>
              <a:t>ston </a:t>
            </a:r>
          </a:p>
        </p:txBody>
      </p:sp>
      <p:sp>
        <p:nvSpPr>
          <p:cNvPr id="3" name="ZoneTexte 2"/>
          <p:cNvSpPr txBox="1"/>
          <p:nvPr/>
        </p:nvSpPr>
        <p:spPr>
          <a:xfrm>
            <a:off x="70850" y="1811573"/>
            <a:ext cx="10644580" cy="4292522"/>
          </a:xfrm>
          <a:prstGeom prst="rect">
            <a:avLst/>
          </a:prstGeom>
          <a:noFill/>
        </p:spPr>
        <p:txBody>
          <a:bodyPr wrap="square" rtlCol="0">
            <a:spAutoFit/>
          </a:bodyPr>
          <a:lstStyle/>
          <a:p>
            <a:pPr>
              <a:lnSpc>
                <a:spcPct val="107000"/>
              </a:lnSpc>
              <a:spcAft>
                <a:spcPts val="0"/>
              </a:spcAft>
            </a:pPr>
            <a:r>
              <a:rPr lang="fr-FR" sz="2400" b="1" dirty="0" smtClean="0">
                <a:effectLst/>
                <a:latin typeface="Calibri" panose="020F0502020204030204" pitchFamily="34" charset="0"/>
                <a:ea typeface="Calibri" panose="020F0502020204030204" pitchFamily="34" charset="0"/>
                <a:cs typeface="Times New Roman" panose="02020603050405020304" pitchFamily="18" charset="0"/>
              </a:rPr>
              <a:t>2) Conception générale d’un poste de livraison:</a:t>
            </a:r>
            <a:endParaRPr lang="fr-FR" sz="2400" dirty="0" smtClean="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fr-FR" sz="2400" dirty="0" smtClean="0">
                <a:effectLst/>
                <a:latin typeface="Calibri" panose="020F0502020204030204" pitchFamily="34" charset="0"/>
                <a:ea typeface="Calibri" panose="020F0502020204030204" pitchFamily="34" charset="0"/>
                <a:cs typeface="Times New Roman" panose="02020603050405020304" pitchFamily="18" charset="0"/>
              </a:rPr>
              <a:t>Le poste de livraison comporte essentiellement de l’appareillage et un ou plusieurs transformateurs afin d’assurer les fonctions suivantes:</a:t>
            </a:r>
          </a:p>
          <a:p>
            <a:pPr marL="342900" lvl="0" indent="-342900">
              <a:spcAft>
                <a:spcPts val="0"/>
              </a:spcAft>
              <a:buFont typeface="Symbol" panose="05050102010706020507" pitchFamily="18" charset="2"/>
              <a:buChar char=""/>
            </a:pPr>
            <a:r>
              <a:rPr lang="fr-FR" sz="2400" dirty="0" smtClean="0">
                <a:effectLst/>
                <a:latin typeface="Times New Roman" panose="02020603050405020304" pitchFamily="18" charset="0"/>
                <a:ea typeface="Times New Roman" panose="02020603050405020304" pitchFamily="18" charset="0"/>
              </a:rPr>
              <a:t>Dérivation du courant sur le réseau;</a:t>
            </a:r>
          </a:p>
          <a:p>
            <a:pPr marL="342900" lvl="0" indent="-342900">
              <a:spcAft>
                <a:spcPts val="0"/>
              </a:spcAft>
              <a:buFont typeface="Symbol" panose="05050102010706020507" pitchFamily="18" charset="2"/>
              <a:buChar char=""/>
            </a:pPr>
            <a:r>
              <a:rPr lang="fr-FR" sz="2400" dirty="0" smtClean="0">
                <a:effectLst/>
                <a:latin typeface="Times New Roman" panose="02020603050405020304" pitchFamily="18" charset="0"/>
                <a:ea typeface="Times New Roman" panose="02020603050405020304" pitchFamily="18" charset="0"/>
              </a:rPr>
              <a:t>Protection du transformateur côté HTA;</a:t>
            </a:r>
          </a:p>
          <a:p>
            <a:pPr marL="342900" lvl="0" indent="-342900">
              <a:spcAft>
                <a:spcPts val="0"/>
              </a:spcAft>
              <a:buFont typeface="Symbol" panose="05050102010706020507" pitchFamily="18" charset="2"/>
              <a:buChar char=""/>
            </a:pPr>
            <a:r>
              <a:rPr lang="fr-FR" sz="2400" dirty="0" smtClean="0">
                <a:effectLst/>
                <a:latin typeface="Times New Roman" panose="02020603050405020304" pitchFamily="18" charset="0"/>
                <a:ea typeface="Times New Roman" panose="02020603050405020304" pitchFamily="18" charset="0"/>
              </a:rPr>
              <a:t>Transformateur  HTA/BT (MT/BT);</a:t>
            </a:r>
          </a:p>
          <a:p>
            <a:pPr marL="342900" lvl="0" indent="-342900">
              <a:spcAft>
                <a:spcPts val="0"/>
              </a:spcAft>
              <a:buFont typeface="Symbol" panose="05050102010706020507" pitchFamily="18" charset="2"/>
              <a:buChar char=""/>
            </a:pPr>
            <a:r>
              <a:rPr lang="fr-FR" sz="2400" dirty="0" smtClean="0">
                <a:effectLst/>
                <a:latin typeface="Times New Roman" panose="02020603050405020304" pitchFamily="18" charset="0"/>
                <a:ea typeface="Times New Roman" panose="02020603050405020304" pitchFamily="18" charset="0"/>
              </a:rPr>
              <a:t>Protection du transformateur côté BT;</a:t>
            </a:r>
          </a:p>
          <a:p>
            <a:pPr marL="342900" lvl="0" indent="-342900">
              <a:spcAft>
                <a:spcPts val="0"/>
              </a:spcAft>
              <a:buFont typeface="Symbol" panose="05050102010706020507" pitchFamily="18" charset="2"/>
              <a:buChar char=""/>
            </a:pPr>
            <a:r>
              <a:rPr lang="fr-FR" sz="2400" dirty="0" smtClean="0">
                <a:effectLst/>
                <a:latin typeface="Times New Roman" panose="02020603050405020304" pitchFamily="18" charset="0"/>
                <a:ea typeface="Times New Roman" panose="02020603050405020304" pitchFamily="18" charset="0"/>
              </a:rPr>
              <a:t>Comptage d’énergie.</a:t>
            </a:r>
          </a:p>
          <a:p>
            <a:pPr>
              <a:lnSpc>
                <a:spcPct val="107000"/>
              </a:lnSpc>
              <a:spcAft>
                <a:spcPts val="0"/>
              </a:spcAft>
            </a:pPr>
            <a:r>
              <a:rPr lang="fr-FR" sz="2400" dirty="0" smtClean="0">
                <a:effectLst/>
                <a:latin typeface="Calibri" panose="020F0502020204030204" pitchFamily="34" charset="0"/>
                <a:ea typeface="Calibri" panose="020F0502020204030204" pitchFamily="34" charset="0"/>
                <a:cs typeface="Times New Roman" panose="02020603050405020304" pitchFamily="18" charset="0"/>
              </a:rPr>
              <a:t>Toutes les masses métalliques du poste sont reliées à la terre. Pour l’intervention dans le poste, les arrivées doivent être sectionnées et les câbles reliés entre eux et mis à la terre.</a:t>
            </a:r>
            <a:endParaRPr lang="fr-FR" sz="24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31816694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Freeform 113"/>
          <p:cNvSpPr/>
          <p:nvPr/>
        </p:nvSpPr>
        <p:spPr>
          <a:xfrm flipV="1">
            <a:off x="0" y="772668"/>
            <a:ext cx="10692384" cy="6013703"/>
          </a:xfrm>
          <a:custGeom>
            <a:avLst/>
            <a:gdLst/>
            <a:ahLst/>
            <a:cxnLst/>
            <a:rect l="0" t="0" r="0" b="0"/>
            <a:pathLst>
              <a:path w="14256512" h="8018271">
                <a:moveTo>
                  <a:pt x="0" y="8018271"/>
                </a:moveTo>
                <a:lnTo>
                  <a:pt x="14256512" y="8018271"/>
                </a:lnTo>
                <a:lnTo>
                  <a:pt x="14256512" y="0"/>
                </a:lnTo>
                <a:lnTo>
                  <a:pt x="0" y="0"/>
                </a:lnTo>
                <a:close/>
                <a:moveTo>
                  <a:pt x="1030224" y="9048495"/>
                </a:moveTo>
              </a:path>
            </a:pathLst>
          </a:custGeom>
          <a:solidFill>
            <a:srgbClr val="FFFFFF">
              <a:alpha val="10000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114" name="Freeform 114"/>
          <p:cNvSpPr/>
          <p:nvPr/>
        </p:nvSpPr>
        <p:spPr>
          <a:xfrm flipV="1">
            <a:off x="0" y="772668"/>
            <a:ext cx="10692384" cy="729995"/>
          </a:xfrm>
          <a:custGeom>
            <a:avLst/>
            <a:gdLst/>
            <a:ahLst/>
            <a:cxnLst/>
            <a:rect l="0" t="0" r="0" b="0"/>
            <a:pathLst>
              <a:path w="14256512" h="973327">
                <a:moveTo>
                  <a:pt x="0" y="973327"/>
                </a:moveTo>
                <a:lnTo>
                  <a:pt x="14256512" y="973327"/>
                </a:lnTo>
                <a:lnTo>
                  <a:pt x="14256512" y="0"/>
                </a:lnTo>
                <a:lnTo>
                  <a:pt x="0" y="0"/>
                </a:lnTo>
                <a:close/>
                <a:moveTo>
                  <a:pt x="1030224" y="2003551"/>
                </a:moveTo>
              </a:path>
            </a:pathLst>
          </a:custGeom>
          <a:solidFill>
            <a:srgbClr val="FFC000">
              <a:alpha val="10000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115" name="Rectangle 115"/>
          <p:cNvSpPr/>
          <p:nvPr/>
        </p:nvSpPr>
        <p:spPr>
          <a:xfrm>
            <a:off x="3389271" y="868038"/>
            <a:ext cx="4007738" cy="509978"/>
          </a:xfrm>
          <a:prstGeom prst="rect">
            <a:avLst/>
          </a:prstGeom>
        </p:spPr>
        <p:txBody>
          <a:bodyPr wrap="none" lIns="0" tIns="0" rIns="0" bIns="0">
            <a:spAutoFit/>
          </a:bodyPr>
          <a:lstStyle/>
          <a:p>
            <a:r>
              <a:rPr lang="en-US" sz="3503" dirty="0">
                <a:latin typeface="CIDFont+F1"/>
              </a:rPr>
              <a:t>Di</a:t>
            </a:r>
            <a:r>
              <a:rPr lang="en-US" sz="3503" spc="-39" dirty="0">
                <a:latin typeface="CIDFont+F1"/>
              </a:rPr>
              <a:t>s</a:t>
            </a:r>
            <a:r>
              <a:rPr lang="en-US" sz="3503" spc="-15" dirty="0">
                <a:latin typeface="CIDFont+F1"/>
              </a:rPr>
              <a:t>t</a:t>
            </a:r>
            <a:r>
              <a:rPr lang="en-US" sz="3503" dirty="0">
                <a:latin typeface="CIDFont+F1"/>
              </a:rPr>
              <a:t>ri</a:t>
            </a:r>
            <a:r>
              <a:rPr lang="en-US" sz="3503" spc="-18" dirty="0">
                <a:latin typeface="CIDFont+F1"/>
              </a:rPr>
              <a:t>b</a:t>
            </a:r>
            <a:r>
              <a:rPr lang="en-US" sz="3503" dirty="0">
                <a:latin typeface="CIDFont+F1"/>
              </a:rPr>
              <a:t>u</a:t>
            </a:r>
            <a:r>
              <a:rPr lang="en-US" sz="3503" spc="-15" dirty="0">
                <a:latin typeface="CIDFont+F1"/>
              </a:rPr>
              <a:t>t</a:t>
            </a:r>
            <a:r>
              <a:rPr lang="en-US" sz="3503" dirty="0">
                <a:latin typeface="CIDFont+F1"/>
              </a:rPr>
              <a:t>ion</a:t>
            </a:r>
            <a:r>
              <a:rPr lang="en-US" sz="3503" spc="-22" dirty="0">
                <a:latin typeface="CIDFont+F1"/>
              </a:rPr>
              <a:t> </a:t>
            </a:r>
            <a:r>
              <a:rPr lang="en-US" sz="3503" dirty="0">
                <a:latin typeface="CIDFont+F1"/>
              </a:rPr>
              <a:t>d</a:t>
            </a:r>
            <a:r>
              <a:rPr lang="en-US" sz="3503" spc="-277" dirty="0">
                <a:latin typeface="CIDFont+F1"/>
              </a:rPr>
              <a:t>’</a:t>
            </a:r>
            <a:r>
              <a:rPr lang="en-US" sz="3503" dirty="0">
                <a:latin typeface="CIDFont+F1"/>
              </a:rPr>
              <a:t>é</a:t>
            </a:r>
            <a:r>
              <a:rPr lang="en-US" sz="3503" spc="-18" dirty="0">
                <a:latin typeface="CIDFont+F1"/>
              </a:rPr>
              <a:t>n</a:t>
            </a:r>
            <a:r>
              <a:rPr lang="en-US" sz="3503" dirty="0">
                <a:latin typeface="CIDFont+F1"/>
              </a:rPr>
              <a:t>e</a:t>
            </a:r>
            <a:r>
              <a:rPr lang="en-US" sz="3503" spc="-29" dirty="0">
                <a:latin typeface="CIDFont+F1"/>
              </a:rPr>
              <a:t>r</a:t>
            </a:r>
            <a:r>
              <a:rPr lang="en-US" sz="3503" dirty="0">
                <a:latin typeface="CIDFont+F1"/>
              </a:rPr>
              <a:t>g</a:t>
            </a:r>
            <a:r>
              <a:rPr lang="en-US" sz="3503" spc="-32" dirty="0">
                <a:latin typeface="CIDFont+F1"/>
              </a:rPr>
              <a:t>i</a:t>
            </a:r>
            <a:r>
              <a:rPr lang="en-US" sz="3503" dirty="0">
                <a:latin typeface="CIDFont+F1"/>
              </a:rPr>
              <a:t>e </a:t>
            </a:r>
          </a:p>
        </p:txBody>
      </p:sp>
      <p:sp>
        <p:nvSpPr>
          <p:cNvPr id="116" name="Rectangle 116"/>
          <p:cNvSpPr/>
          <p:nvPr/>
        </p:nvSpPr>
        <p:spPr>
          <a:xfrm>
            <a:off x="6425171" y="6388703"/>
            <a:ext cx="3183678" cy="230537"/>
          </a:xfrm>
          <a:prstGeom prst="rect">
            <a:avLst/>
          </a:prstGeom>
        </p:spPr>
        <p:txBody>
          <a:bodyPr wrap="none" lIns="0" tIns="0" rIns="0" bIns="0">
            <a:spAutoFit/>
          </a:bodyPr>
          <a:lstStyle/>
          <a:p>
            <a:r>
              <a:rPr lang="en-US" sz="1583" dirty="0">
                <a:latin typeface="CIDFont+F1"/>
              </a:rPr>
              <a:t>P</a:t>
            </a:r>
            <a:r>
              <a:rPr lang="en-US" sz="1583" spc="-29" dirty="0">
                <a:latin typeface="CIDFont+F1"/>
              </a:rPr>
              <a:t>r</a:t>
            </a:r>
            <a:r>
              <a:rPr lang="en-US" sz="1583" dirty="0">
                <a:latin typeface="CIDFont+F1"/>
              </a:rPr>
              <a:t>esen</a:t>
            </a:r>
            <a:r>
              <a:rPr lang="en-US" sz="1583" spc="-23" dirty="0">
                <a:latin typeface="CIDFont+F1"/>
              </a:rPr>
              <a:t>t</a:t>
            </a:r>
            <a:r>
              <a:rPr lang="en-US" sz="1583" dirty="0">
                <a:latin typeface="CIDFont+F1"/>
              </a:rPr>
              <a:t>er</a:t>
            </a:r>
            <a:r>
              <a:rPr lang="en-US" sz="1583" spc="-26" dirty="0">
                <a:latin typeface="CIDFont+F1"/>
              </a:rPr>
              <a:t> </a:t>
            </a:r>
            <a:r>
              <a:rPr lang="en-US" sz="1583" dirty="0">
                <a:latin typeface="CIDFont+F1"/>
              </a:rPr>
              <a:t>pa</a:t>
            </a:r>
            <a:r>
              <a:rPr lang="en-US" sz="1583" spc="-13" dirty="0">
                <a:latin typeface="CIDFont+F1"/>
              </a:rPr>
              <a:t>r</a:t>
            </a:r>
            <a:r>
              <a:rPr lang="en-US" sz="1583" dirty="0">
                <a:latin typeface="CIDFont+F1"/>
              </a:rPr>
              <a:t> </a:t>
            </a:r>
            <a:r>
              <a:rPr lang="en-US" sz="1583" spc="-15" dirty="0">
                <a:latin typeface="CIDFont+F1"/>
              </a:rPr>
              <a:t>Ka</a:t>
            </a:r>
            <a:r>
              <a:rPr lang="en-US" sz="1583" dirty="0">
                <a:latin typeface="CIDFont+F1"/>
              </a:rPr>
              <a:t>mb</a:t>
            </a:r>
            <a:r>
              <a:rPr lang="en-US" sz="1583" spc="-23" dirty="0">
                <a:latin typeface="CIDFont+F1"/>
              </a:rPr>
              <a:t>w</a:t>
            </a:r>
            <a:r>
              <a:rPr lang="en-US" sz="1583" dirty="0">
                <a:latin typeface="CIDFont+F1"/>
              </a:rPr>
              <a:t>ole </a:t>
            </a:r>
            <a:r>
              <a:rPr lang="en-US" sz="1583" spc="-154" dirty="0">
                <a:latin typeface="CIDFont+F1"/>
              </a:rPr>
              <a:t>T</a:t>
            </a:r>
            <a:r>
              <a:rPr lang="en-US" sz="1583" dirty="0">
                <a:latin typeface="CIDFont+F1"/>
              </a:rPr>
              <a:t>ou</a:t>
            </a:r>
            <a:r>
              <a:rPr lang="en-US" sz="1583" spc="-13" dirty="0">
                <a:latin typeface="CIDFont+F1"/>
              </a:rPr>
              <a:t>r</a:t>
            </a:r>
            <a:r>
              <a:rPr lang="en-US" sz="1583" dirty="0">
                <a:latin typeface="CIDFont+F1"/>
              </a:rPr>
              <a:t>o G</a:t>
            </a:r>
            <a:r>
              <a:rPr lang="en-US" sz="1583" spc="-15" dirty="0">
                <a:latin typeface="CIDFont+F1"/>
              </a:rPr>
              <a:t>a</a:t>
            </a:r>
            <a:r>
              <a:rPr lang="en-US" sz="1583" dirty="0">
                <a:latin typeface="CIDFont+F1"/>
              </a:rPr>
              <a:t>ston </a:t>
            </a:r>
          </a:p>
        </p:txBody>
      </p:sp>
      <p:sp>
        <p:nvSpPr>
          <p:cNvPr id="3" name="ZoneTexte 2"/>
          <p:cNvSpPr txBox="1"/>
          <p:nvPr/>
        </p:nvSpPr>
        <p:spPr>
          <a:xfrm>
            <a:off x="70850" y="1811573"/>
            <a:ext cx="10644580" cy="4292522"/>
          </a:xfrm>
          <a:prstGeom prst="rect">
            <a:avLst/>
          </a:prstGeom>
          <a:noFill/>
        </p:spPr>
        <p:txBody>
          <a:bodyPr wrap="square" rtlCol="0">
            <a:spAutoFit/>
          </a:bodyPr>
          <a:lstStyle/>
          <a:p>
            <a:pPr>
              <a:lnSpc>
                <a:spcPct val="107000"/>
              </a:lnSpc>
              <a:spcAft>
                <a:spcPts val="0"/>
              </a:spcAft>
            </a:pPr>
            <a:r>
              <a:rPr lang="fr-FR" sz="2400" b="1" dirty="0" smtClean="0">
                <a:effectLst/>
                <a:latin typeface="Calibri" panose="020F0502020204030204" pitchFamily="34" charset="0"/>
                <a:ea typeface="Calibri" panose="020F0502020204030204" pitchFamily="34" charset="0"/>
                <a:cs typeface="Times New Roman" panose="02020603050405020304" pitchFamily="18" charset="0"/>
              </a:rPr>
              <a:t>2) Conception générale d’un poste de livraison:</a:t>
            </a:r>
            <a:endParaRPr lang="fr-FR" sz="2400" dirty="0" smtClean="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fr-FR" sz="2400" dirty="0" smtClean="0">
                <a:effectLst/>
                <a:latin typeface="Calibri" panose="020F0502020204030204" pitchFamily="34" charset="0"/>
                <a:ea typeface="Calibri" panose="020F0502020204030204" pitchFamily="34" charset="0"/>
                <a:cs typeface="Times New Roman" panose="02020603050405020304" pitchFamily="18" charset="0"/>
              </a:rPr>
              <a:t>Le poste de livraison comporte essentiellement de l’appareillage et un ou plusieurs transformateurs afin d’assurer les fonctions suivantes:</a:t>
            </a:r>
          </a:p>
          <a:p>
            <a:pPr marL="342900" lvl="0" indent="-342900">
              <a:spcAft>
                <a:spcPts val="0"/>
              </a:spcAft>
              <a:buFont typeface="Symbol" panose="05050102010706020507" pitchFamily="18" charset="2"/>
              <a:buChar char=""/>
            </a:pPr>
            <a:r>
              <a:rPr lang="fr-FR" sz="2400" dirty="0" smtClean="0">
                <a:effectLst/>
                <a:latin typeface="Times New Roman" panose="02020603050405020304" pitchFamily="18" charset="0"/>
                <a:ea typeface="Times New Roman" panose="02020603050405020304" pitchFamily="18" charset="0"/>
              </a:rPr>
              <a:t>Dérivation du courant sur le réseau;</a:t>
            </a:r>
          </a:p>
          <a:p>
            <a:pPr marL="342900" lvl="0" indent="-342900">
              <a:spcAft>
                <a:spcPts val="0"/>
              </a:spcAft>
              <a:buFont typeface="Symbol" panose="05050102010706020507" pitchFamily="18" charset="2"/>
              <a:buChar char=""/>
            </a:pPr>
            <a:r>
              <a:rPr lang="fr-FR" sz="2400" dirty="0" smtClean="0">
                <a:effectLst/>
                <a:latin typeface="Times New Roman" panose="02020603050405020304" pitchFamily="18" charset="0"/>
                <a:ea typeface="Times New Roman" panose="02020603050405020304" pitchFamily="18" charset="0"/>
              </a:rPr>
              <a:t>Protection du transformateur côté HTA;</a:t>
            </a:r>
          </a:p>
          <a:p>
            <a:pPr marL="342900" lvl="0" indent="-342900">
              <a:spcAft>
                <a:spcPts val="0"/>
              </a:spcAft>
              <a:buFont typeface="Symbol" panose="05050102010706020507" pitchFamily="18" charset="2"/>
              <a:buChar char=""/>
            </a:pPr>
            <a:r>
              <a:rPr lang="fr-FR" sz="2400" dirty="0" smtClean="0">
                <a:effectLst/>
                <a:latin typeface="Times New Roman" panose="02020603050405020304" pitchFamily="18" charset="0"/>
                <a:ea typeface="Times New Roman" panose="02020603050405020304" pitchFamily="18" charset="0"/>
              </a:rPr>
              <a:t>Transformateur  HTA/BT (MT/BT);</a:t>
            </a:r>
          </a:p>
          <a:p>
            <a:pPr marL="342900" lvl="0" indent="-342900">
              <a:spcAft>
                <a:spcPts val="0"/>
              </a:spcAft>
              <a:buFont typeface="Symbol" panose="05050102010706020507" pitchFamily="18" charset="2"/>
              <a:buChar char=""/>
            </a:pPr>
            <a:r>
              <a:rPr lang="fr-FR" sz="2400" dirty="0" smtClean="0">
                <a:effectLst/>
                <a:latin typeface="Times New Roman" panose="02020603050405020304" pitchFamily="18" charset="0"/>
                <a:ea typeface="Times New Roman" panose="02020603050405020304" pitchFamily="18" charset="0"/>
              </a:rPr>
              <a:t>Protection du transformateur côté BT;</a:t>
            </a:r>
          </a:p>
          <a:p>
            <a:pPr marL="342900" lvl="0" indent="-342900">
              <a:spcAft>
                <a:spcPts val="0"/>
              </a:spcAft>
              <a:buFont typeface="Symbol" panose="05050102010706020507" pitchFamily="18" charset="2"/>
              <a:buChar char=""/>
            </a:pPr>
            <a:r>
              <a:rPr lang="fr-FR" sz="2400" dirty="0" smtClean="0">
                <a:effectLst/>
                <a:latin typeface="Times New Roman" panose="02020603050405020304" pitchFamily="18" charset="0"/>
                <a:ea typeface="Times New Roman" panose="02020603050405020304" pitchFamily="18" charset="0"/>
              </a:rPr>
              <a:t>Comptage d’énergie.</a:t>
            </a:r>
          </a:p>
          <a:p>
            <a:pPr>
              <a:lnSpc>
                <a:spcPct val="107000"/>
              </a:lnSpc>
              <a:spcAft>
                <a:spcPts val="0"/>
              </a:spcAft>
            </a:pPr>
            <a:r>
              <a:rPr lang="fr-FR" sz="2400" dirty="0" smtClean="0">
                <a:effectLst/>
                <a:latin typeface="Calibri" panose="020F0502020204030204" pitchFamily="34" charset="0"/>
                <a:ea typeface="Calibri" panose="020F0502020204030204" pitchFamily="34" charset="0"/>
                <a:cs typeface="Times New Roman" panose="02020603050405020304" pitchFamily="18" charset="0"/>
              </a:rPr>
              <a:t>Toutes les masses métalliques du poste sont reliées à la terre. Pour l’intervention dans le poste, les arrivées doivent être sectionnées et les câbles reliés entre eux et mis à la terre.</a:t>
            </a:r>
            <a:endParaRPr lang="fr-FR" sz="24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71895921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 name="Freeform 344"/>
          <p:cNvSpPr/>
          <p:nvPr/>
        </p:nvSpPr>
        <p:spPr>
          <a:xfrm flipV="1">
            <a:off x="0" y="772668"/>
            <a:ext cx="10692384" cy="6013703"/>
          </a:xfrm>
          <a:custGeom>
            <a:avLst/>
            <a:gdLst/>
            <a:ahLst/>
            <a:cxnLst/>
            <a:rect l="0" t="0" r="0" b="0"/>
            <a:pathLst>
              <a:path w="14256512" h="8018271">
                <a:moveTo>
                  <a:pt x="0" y="8018271"/>
                </a:moveTo>
                <a:lnTo>
                  <a:pt x="14256512" y="8018271"/>
                </a:lnTo>
                <a:lnTo>
                  <a:pt x="14256512" y="0"/>
                </a:lnTo>
                <a:lnTo>
                  <a:pt x="0" y="0"/>
                </a:lnTo>
                <a:close/>
                <a:moveTo>
                  <a:pt x="1030224" y="9048495"/>
                </a:moveTo>
              </a:path>
            </a:pathLst>
          </a:custGeom>
          <a:solidFill>
            <a:srgbClr val="FFFFFF">
              <a:alpha val="10000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345" name="Freeform 345"/>
          <p:cNvSpPr/>
          <p:nvPr/>
        </p:nvSpPr>
        <p:spPr>
          <a:xfrm flipV="1">
            <a:off x="0" y="772668"/>
            <a:ext cx="10692384" cy="711707"/>
          </a:xfrm>
          <a:custGeom>
            <a:avLst/>
            <a:gdLst/>
            <a:ahLst/>
            <a:cxnLst/>
            <a:rect l="0" t="0" r="0" b="0"/>
            <a:pathLst>
              <a:path w="14256512" h="948943">
                <a:moveTo>
                  <a:pt x="0" y="948943"/>
                </a:moveTo>
                <a:lnTo>
                  <a:pt x="14256512" y="948943"/>
                </a:lnTo>
                <a:lnTo>
                  <a:pt x="14256512" y="0"/>
                </a:lnTo>
                <a:lnTo>
                  <a:pt x="0" y="0"/>
                </a:lnTo>
                <a:close/>
                <a:moveTo>
                  <a:pt x="1030224" y="1979167"/>
                </a:moveTo>
              </a:path>
            </a:pathLst>
          </a:custGeom>
          <a:solidFill>
            <a:srgbClr val="FFC000">
              <a:alpha val="100000"/>
            </a:srgbClr>
          </a:solidFill>
          <a:ln w="9525">
            <a:noFill/>
          </a:ln>
        </p:spPr>
        <p:style>
          <a:lnRef idx="2">
            <a:schemeClr val="accent1">
              <a:shade val="50000"/>
            </a:schemeClr>
          </a:lnRef>
          <a:fillRef idx="1">
            <a:schemeClr val="accent1"/>
          </a:fillRef>
          <a:effectRef idx="0">
            <a:schemeClr val="accent1"/>
          </a:effectRef>
          <a:fontRef idx="minor">
            <a:schemeClr val="lt1"/>
          </a:fontRef>
        </p:style>
      </p:sp>
      <p:pic>
        <p:nvPicPr>
          <p:cNvPr id="346" name="Picture 346"/>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a:xfrm>
            <a:off x="3025139" y="1534668"/>
            <a:ext cx="4546091" cy="4706111"/>
          </a:xfrm>
          <a:prstGeom prst="rect">
            <a:avLst/>
          </a:prstGeom>
          <a:noFill/>
          <a:extLst/>
        </p:spPr>
      </p:pic>
      <p:sp>
        <p:nvSpPr>
          <p:cNvPr id="347" name="Rectangle 347"/>
          <p:cNvSpPr/>
          <p:nvPr/>
        </p:nvSpPr>
        <p:spPr>
          <a:xfrm>
            <a:off x="7469133" y="6503076"/>
            <a:ext cx="3183678" cy="230537"/>
          </a:xfrm>
          <a:prstGeom prst="rect">
            <a:avLst/>
          </a:prstGeom>
        </p:spPr>
        <p:txBody>
          <a:bodyPr wrap="none" lIns="0" tIns="0" rIns="0" bIns="0">
            <a:spAutoFit/>
          </a:bodyPr>
          <a:lstStyle/>
          <a:p>
            <a:pPr marL="0"/>
            <a:r>
              <a:rPr lang="en-US" sz="1583" b="0" i="0" spc="0" baseline="0" dirty="0">
                <a:latin typeface="CIDFont+F1"/>
              </a:rPr>
              <a:t>P</a:t>
            </a:r>
            <a:r>
              <a:rPr lang="en-US" sz="1583" b="0" i="0" spc="-29" baseline="0" dirty="0">
                <a:latin typeface="CIDFont+F1"/>
              </a:rPr>
              <a:t>r</a:t>
            </a:r>
            <a:r>
              <a:rPr lang="en-US" sz="1583" b="0" i="0" spc="0" baseline="0" dirty="0">
                <a:latin typeface="CIDFont+F1"/>
              </a:rPr>
              <a:t>esen</a:t>
            </a:r>
            <a:r>
              <a:rPr lang="en-US" sz="1583" b="0" i="0" spc="-23" baseline="0" dirty="0">
                <a:latin typeface="CIDFont+F1"/>
              </a:rPr>
              <a:t>t</a:t>
            </a:r>
            <a:r>
              <a:rPr lang="en-US" sz="1583" b="0" i="0" spc="0" baseline="0" dirty="0">
                <a:latin typeface="CIDFont+F1"/>
              </a:rPr>
              <a:t>er</a:t>
            </a:r>
            <a:r>
              <a:rPr lang="en-US" sz="1583" b="0" i="0" spc="-26" baseline="0" dirty="0">
                <a:latin typeface="CIDFont+F1"/>
              </a:rPr>
              <a:t> </a:t>
            </a:r>
            <a:r>
              <a:rPr lang="en-US" sz="1583" b="0" i="0" spc="0" baseline="0" dirty="0">
                <a:latin typeface="CIDFont+F1"/>
              </a:rPr>
              <a:t>pa</a:t>
            </a:r>
            <a:r>
              <a:rPr lang="en-US" sz="1583" b="0" i="0" spc="-13" baseline="0" dirty="0">
                <a:latin typeface="CIDFont+F1"/>
              </a:rPr>
              <a:t>r</a:t>
            </a:r>
            <a:r>
              <a:rPr lang="en-US" sz="1583" b="0" i="0" spc="0" baseline="0" dirty="0">
                <a:latin typeface="CIDFont+F1"/>
              </a:rPr>
              <a:t> </a:t>
            </a:r>
            <a:r>
              <a:rPr lang="en-US" sz="1583" b="0" i="0" spc="-15" baseline="0" dirty="0">
                <a:latin typeface="CIDFont+F1"/>
              </a:rPr>
              <a:t>Ka</a:t>
            </a:r>
            <a:r>
              <a:rPr lang="en-US" sz="1583" b="0" i="0" spc="0" baseline="0" dirty="0">
                <a:latin typeface="CIDFont+F1"/>
              </a:rPr>
              <a:t>mb</a:t>
            </a:r>
            <a:r>
              <a:rPr lang="en-US" sz="1583" b="0" i="0" spc="-23" baseline="0" dirty="0">
                <a:latin typeface="CIDFont+F1"/>
              </a:rPr>
              <a:t>w</a:t>
            </a:r>
            <a:r>
              <a:rPr lang="en-US" sz="1583" b="0" i="0" spc="0" baseline="0" dirty="0">
                <a:latin typeface="CIDFont+F1"/>
              </a:rPr>
              <a:t>ole </a:t>
            </a:r>
            <a:r>
              <a:rPr lang="en-US" sz="1583" b="0" i="0" spc="-154" baseline="0" dirty="0">
                <a:latin typeface="CIDFont+F1"/>
              </a:rPr>
              <a:t>T</a:t>
            </a:r>
            <a:r>
              <a:rPr lang="en-US" sz="1583" b="0" i="0" spc="0" baseline="0" dirty="0">
                <a:latin typeface="CIDFont+F1"/>
              </a:rPr>
              <a:t>ou</a:t>
            </a:r>
            <a:r>
              <a:rPr lang="en-US" sz="1583" b="0" i="0" spc="-13" baseline="0" dirty="0">
                <a:latin typeface="CIDFont+F1"/>
              </a:rPr>
              <a:t>r</a:t>
            </a:r>
            <a:r>
              <a:rPr lang="en-US" sz="1583" b="0" i="0" spc="0" baseline="0" dirty="0">
                <a:latin typeface="CIDFont+F1"/>
              </a:rPr>
              <a:t>o G</a:t>
            </a:r>
            <a:r>
              <a:rPr lang="en-US" sz="1583" b="0" i="0" spc="-15" baseline="0" dirty="0">
                <a:latin typeface="CIDFont+F1"/>
              </a:rPr>
              <a:t>a</a:t>
            </a:r>
            <a:r>
              <a:rPr lang="en-US" sz="1583" b="0" i="0" spc="0" baseline="0" dirty="0">
                <a:latin typeface="CIDFont+F1"/>
              </a:rPr>
              <a:t>ston </a:t>
            </a:r>
          </a:p>
        </p:txBody>
      </p:sp>
      <p:sp>
        <p:nvSpPr>
          <p:cNvPr id="348" name="Rectangle 348"/>
          <p:cNvSpPr/>
          <p:nvPr/>
        </p:nvSpPr>
        <p:spPr>
          <a:xfrm>
            <a:off x="3389271" y="860433"/>
            <a:ext cx="4007738" cy="509978"/>
          </a:xfrm>
          <a:prstGeom prst="rect">
            <a:avLst/>
          </a:prstGeom>
        </p:spPr>
        <p:txBody>
          <a:bodyPr wrap="none" lIns="0" tIns="0" rIns="0" bIns="0">
            <a:spAutoFit/>
          </a:bodyPr>
          <a:lstStyle/>
          <a:p>
            <a:pPr marL="0"/>
            <a:r>
              <a:rPr lang="en-US" sz="3503" b="0" i="0" spc="0" baseline="0" dirty="0">
                <a:latin typeface="CIDFont+F1"/>
              </a:rPr>
              <a:t>Di</a:t>
            </a:r>
            <a:r>
              <a:rPr lang="en-US" sz="3503" b="0" i="0" spc="-39" baseline="0" dirty="0">
                <a:latin typeface="CIDFont+F1"/>
              </a:rPr>
              <a:t>s</a:t>
            </a:r>
            <a:r>
              <a:rPr lang="en-US" sz="3503" b="0" i="0" spc="-15" baseline="0" dirty="0">
                <a:latin typeface="CIDFont+F1"/>
              </a:rPr>
              <a:t>t</a:t>
            </a:r>
            <a:r>
              <a:rPr lang="en-US" sz="3503" b="0" i="0" spc="0" baseline="0" dirty="0">
                <a:latin typeface="CIDFont+F1"/>
              </a:rPr>
              <a:t>ri</a:t>
            </a:r>
            <a:r>
              <a:rPr lang="en-US" sz="3503" b="0" i="0" spc="-18" baseline="0" dirty="0">
                <a:latin typeface="CIDFont+F1"/>
              </a:rPr>
              <a:t>b</a:t>
            </a:r>
            <a:r>
              <a:rPr lang="en-US" sz="3503" b="0" i="0" spc="0" baseline="0" dirty="0">
                <a:latin typeface="CIDFont+F1"/>
              </a:rPr>
              <a:t>u</a:t>
            </a:r>
            <a:r>
              <a:rPr lang="en-US" sz="3503" b="0" i="0" spc="-15" baseline="0" dirty="0">
                <a:latin typeface="CIDFont+F1"/>
              </a:rPr>
              <a:t>t</a:t>
            </a:r>
            <a:r>
              <a:rPr lang="en-US" sz="3503" b="0" i="0" spc="0" baseline="0" dirty="0">
                <a:latin typeface="CIDFont+F1"/>
              </a:rPr>
              <a:t>ion</a:t>
            </a:r>
            <a:r>
              <a:rPr lang="en-US" sz="3503" b="0" i="0" spc="-22" baseline="0" dirty="0">
                <a:latin typeface="CIDFont+F1"/>
              </a:rPr>
              <a:t> </a:t>
            </a:r>
            <a:r>
              <a:rPr lang="en-US" sz="3503" b="0" i="0" spc="0" baseline="0" dirty="0">
                <a:latin typeface="CIDFont+F1"/>
              </a:rPr>
              <a:t>d</a:t>
            </a:r>
            <a:r>
              <a:rPr lang="en-US" sz="3503" b="0" i="0" spc="-277" baseline="0" dirty="0">
                <a:latin typeface="CIDFont+F1"/>
              </a:rPr>
              <a:t>’</a:t>
            </a:r>
            <a:r>
              <a:rPr lang="en-US" sz="3503" b="0" i="0" spc="0" baseline="0" dirty="0">
                <a:latin typeface="CIDFont+F1"/>
              </a:rPr>
              <a:t>é</a:t>
            </a:r>
            <a:r>
              <a:rPr lang="en-US" sz="3503" b="0" i="0" spc="-18" baseline="0" dirty="0">
                <a:latin typeface="CIDFont+F1"/>
              </a:rPr>
              <a:t>n</a:t>
            </a:r>
            <a:r>
              <a:rPr lang="en-US" sz="3503" b="0" i="0" spc="0" baseline="0" dirty="0">
                <a:latin typeface="CIDFont+F1"/>
              </a:rPr>
              <a:t>e</a:t>
            </a:r>
            <a:r>
              <a:rPr lang="en-US" sz="3503" b="0" i="0" spc="-29" baseline="0" dirty="0">
                <a:latin typeface="CIDFont+F1"/>
              </a:rPr>
              <a:t>r</a:t>
            </a:r>
            <a:r>
              <a:rPr lang="en-US" sz="3503" b="0" i="0" spc="0" baseline="0" dirty="0">
                <a:latin typeface="CIDFont+F1"/>
              </a:rPr>
              <a:t>g</a:t>
            </a:r>
            <a:r>
              <a:rPr lang="en-US" sz="3503" b="0" i="0" spc="-32" baseline="0" dirty="0">
                <a:latin typeface="CIDFont+F1"/>
              </a:rPr>
              <a:t>i</a:t>
            </a:r>
            <a:r>
              <a:rPr lang="en-US" sz="3503" b="0" i="0" spc="0" baseline="0" dirty="0">
                <a:latin typeface="CIDFont+F1"/>
              </a:rPr>
              <a:t>e </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 name="Freeform 349"/>
          <p:cNvSpPr/>
          <p:nvPr/>
        </p:nvSpPr>
        <p:spPr>
          <a:xfrm flipV="1">
            <a:off x="0" y="772668"/>
            <a:ext cx="10692384" cy="6013703"/>
          </a:xfrm>
          <a:custGeom>
            <a:avLst/>
            <a:gdLst/>
            <a:ahLst/>
            <a:cxnLst/>
            <a:rect l="0" t="0" r="0" b="0"/>
            <a:pathLst>
              <a:path w="14256512" h="8018271">
                <a:moveTo>
                  <a:pt x="0" y="8018271"/>
                </a:moveTo>
                <a:lnTo>
                  <a:pt x="14256512" y="8018271"/>
                </a:lnTo>
                <a:lnTo>
                  <a:pt x="14256512" y="0"/>
                </a:lnTo>
                <a:lnTo>
                  <a:pt x="0" y="0"/>
                </a:lnTo>
                <a:close/>
                <a:moveTo>
                  <a:pt x="1030224" y="9048495"/>
                </a:moveTo>
              </a:path>
            </a:pathLst>
          </a:custGeom>
          <a:solidFill>
            <a:srgbClr val="FFFFFF">
              <a:alpha val="10000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350" name="Freeform 350"/>
          <p:cNvSpPr/>
          <p:nvPr/>
        </p:nvSpPr>
        <p:spPr>
          <a:xfrm flipV="1">
            <a:off x="0" y="772668"/>
            <a:ext cx="10692384" cy="711707"/>
          </a:xfrm>
          <a:custGeom>
            <a:avLst/>
            <a:gdLst/>
            <a:ahLst/>
            <a:cxnLst/>
            <a:rect l="0" t="0" r="0" b="0"/>
            <a:pathLst>
              <a:path w="14256512" h="948943">
                <a:moveTo>
                  <a:pt x="0" y="948943"/>
                </a:moveTo>
                <a:lnTo>
                  <a:pt x="14256512" y="948943"/>
                </a:lnTo>
                <a:lnTo>
                  <a:pt x="14256512" y="0"/>
                </a:lnTo>
                <a:lnTo>
                  <a:pt x="0" y="0"/>
                </a:lnTo>
                <a:close/>
                <a:moveTo>
                  <a:pt x="1030224" y="1979167"/>
                </a:moveTo>
              </a:path>
            </a:pathLst>
          </a:custGeom>
          <a:solidFill>
            <a:srgbClr val="FFC000">
              <a:alpha val="10000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351" name="Rectangle 351"/>
          <p:cNvSpPr/>
          <p:nvPr/>
        </p:nvSpPr>
        <p:spPr>
          <a:xfrm>
            <a:off x="7469133" y="6503076"/>
            <a:ext cx="3183678" cy="230537"/>
          </a:xfrm>
          <a:prstGeom prst="rect">
            <a:avLst/>
          </a:prstGeom>
        </p:spPr>
        <p:txBody>
          <a:bodyPr wrap="none" lIns="0" tIns="0" rIns="0" bIns="0">
            <a:spAutoFit/>
          </a:bodyPr>
          <a:lstStyle/>
          <a:p>
            <a:pPr marL="0"/>
            <a:r>
              <a:rPr lang="en-US" sz="1583" b="0" i="0" spc="0" baseline="0" dirty="0">
                <a:latin typeface="CIDFont+F1"/>
              </a:rPr>
              <a:t>P</a:t>
            </a:r>
            <a:r>
              <a:rPr lang="en-US" sz="1583" b="0" i="0" spc="-29" baseline="0" dirty="0">
                <a:latin typeface="CIDFont+F1"/>
              </a:rPr>
              <a:t>r</a:t>
            </a:r>
            <a:r>
              <a:rPr lang="en-US" sz="1583" b="0" i="0" spc="0" baseline="0" dirty="0">
                <a:latin typeface="CIDFont+F1"/>
              </a:rPr>
              <a:t>esen</a:t>
            </a:r>
            <a:r>
              <a:rPr lang="en-US" sz="1583" b="0" i="0" spc="-23" baseline="0" dirty="0">
                <a:latin typeface="CIDFont+F1"/>
              </a:rPr>
              <a:t>t</a:t>
            </a:r>
            <a:r>
              <a:rPr lang="en-US" sz="1583" b="0" i="0" spc="0" baseline="0" dirty="0">
                <a:latin typeface="CIDFont+F1"/>
              </a:rPr>
              <a:t>er</a:t>
            </a:r>
            <a:r>
              <a:rPr lang="en-US" sz="1583" b="0" i="0" spc="-26" baseline="0" dirty="0">
                <a:latin typeface="CIDFont+F1"/>
              </a:rPr>
              <a:t> </a:t>
            </a:r>
            <a:r>
              <a:rPr lang="en-US" sz="1583" b="0" i="0" spc="0" baseline="0" dirty="0">
                <a:latin typeface="CIDFont+F1"/>
              </a:rPr>
              <a:t>pa</a:t>
            </a:r>
            <a:r>
              <a:rPr lang="en-US" sz="1583" b="0" i="0" spc="-13" baseline="0" dirty="0">
                <a:latin typeface="CIDFont+F1"/>
              </a:rPr>
              <a:t>r</a:t>
            </a:r>
            <a:r>
              <a:rPr lang="en-US" sz="1583" b="0" i="0" spc="0" baseline="0" dirty="0">
                <a:latin typeface="CIDFont+F1"/>
              </a:rPr>
              <a:t> </a:t>
            </a:r>
            <a:r>
              <a:rPr lang="en-US" sz="1583" b="0" i="0" spc="-15" baseline="0" dirty="0">
                <a:latin typeface="CIDFont+F1"/>
              </a:rPr>
              <a:t>Ka</a:t>
            </a:r>
            <a:r>
              <a:rPr lang="en-US" sz="1583" b="0" i="0" spc="0" baseline="0" dirty="0">
                <a:latin typeface="CIDFont+F1"/>
              </a:rPr>
              <a:t>mb</a:t>
            </a:r>
            <a:r>
              <a:rPr lang="en-US" sz="1583" b="0" i="0" spc="-23" baseline="0" dirty="0">
                <a:latin typeface="CIDFont+F1"/>
              </a:rPr>
              <a:t>w</a:t>
            </a:r>
            <a:r>
              <a:rPr lang="en-US" sz="1583" b="0" i="0" spc="0" baseline="0" dirty="0">
                <a:latin typeface="CIDFont+F1"/>
              </a:rPr>
              <a:t>ole </a:t>
            </a:r>
            <a:r>
              <a:rPr lang="en-US" sz="1583" b="0" i="0" spc="-154" baseline="0" dirty="0">
                <a:latin typeface="CIDFont+F1"/>
              </a:rPr>
              <a:t>T</a:t>
            </a:r>
            <a:r>
              <a:rPr lang="en-US" sz="1583" b="0" i="0" spc="0" baseline="0" dirty="0">
                <a:latin typeface="CIDFont+F1"/>
              </a:rPr>
              <a:t>ou</a:t>
            </a:r>
            <a:r>
              <a:rPr lang="en-US" sz="1583" b="0" i="0" spc="-13" baseline="0" dirty="0">
                <a:latin typeface="CIDFont+F1"/>
              </a:rPr>
              <a:t>r</a:t>
            </a:r>
            <a:r>
              <a:rPr lang="en-US" sz="1583" b="0" i="0" spc="0" baseline="0" dirty="0">
                <a:latin typeface="CIDFont+F1"/>
              </a:rPr>
              <a:t>o G</a:t>
            </a:r>
            <a:r>
              <a:rPr lang="en-US" sz="1583" b="0" i="0" spc="-15" baseline="0" dirty="0">
                <a:latin typeface="CIDFont+F1"/>
              </a:rPr>
              <a:t>a</a:t>
            </a:r>
            <a:r>
              <a:rPr lang="en-US" sz="1583" b="0" i="0" spc="0" baseline="0" dirty="0">
                <a:latin typeface="CIDFont+F1"/>
              </a:rPr>
              <a:t>ston </a:t>
            </a:r>
          </a:p>
        </p:txBody>
      </p:sp>
      <p:sp>
        <p:nvSpPr>
          <p:cNvPr id="352" name="Rectangle 352"/>
          <p:cNvSpPr/>
          <p:nvPr/>
        </p:nvSpPr>
        <p:spPr>
          <a:xfrm>
            <a:off x="3389271" y="860433"/>
            <a:ext cx="4007738" cy="509978"/>
          </a:xfrm>
          <a:prstGeom prst="rect">
            <a:avLst/>
          </a:prstGeom>
        </p:spPr>
        <p:txBody>
          <a:bodyPr wrap="none" lIns="0" tIns="0" rIns="0" bIns="0">
            <a:spAutoFit/>
          </a:bodyPr>
          <a:lstStyle/>
          <a:p>
            <a:pPr marL="0"/>
            <a:r>
              <a:rPr lang="en-US" sz="3503" b="0" i="0" spc="0" baseline="0" dirty="0">
                <a:latin typeface="CIDFont+F1"/>
              </a:rPr>
              <a:t>Di</a:t>
            </a:r>
            <a:r>
              <a:rPr lang="en-US" sz="3503" b="0" i="0" spc="-39" baseline="0" dirty="0">
                <a:latin typeface="CIDFont+F1"/>
              </a:rPr>
              <a:t>s</a:t>
            </a:r>
            <a:r>
              <a:rPr lang="en-US" sz="3503" b="0" i="0" spc="-15" baseline="0" dirty="0">
                <a:latin typeface="CIDFont+F1"/>
              </a:rPr>
              <a:t>t</a:t>
            </a:r>
            <a:r>
              <a:rPr lang="en-US" sz="3503" b="0" i="0" spc="0" baseline="0" dirty="0">
                <a:latin typeface="CIDFont+F1"/>
              </a:rPr>
              <a:t>ri</a:t>
            </a:r>
            <a:r>
              <a:rPr lang="en-US" sz="3503" b="0" i="0" spc="-18" baseline="0" dirty="0">
                <a:latin typeface="CIDFont+F1"/>
              </a:rPr>
              <a:t>b</a:t>
            </a:r>
            <a:r>
              <a:rPr lang="en-US" sz="3503" b="0" i="0" spc="0" baseline="0" dirty="0">
                <a:latin typeface="CIDFont+F1"/>
              </a:rPr>
              <a:t>u</a:t>
            </a:r>
            <a:r>
              <a:rPr lang="en-US" sz="3503" b="0" i="0" spc="-15" baseline="0" dirty="0">
                <a:latin typeface="CIDFont+F1"/>
              </a:rPr>
              <a:t>t</a:t>
            </a:r>
            <a:r>
              <a:rPr lang="en-US" sz="3503" b="0" i="0" spc="0" baseline="0" dirty="0">
                <a:latin typeface="CIDFont+F1"/>
              </a:rPr>
              <a:t>ion</a:t>
            </a:r>
            <a:r>
              <a:rPr lang="en-US" sz="3503" b="0" i="0" spc="-22" baseline="0" dirty="0">
                <a:latin typeface="CIDFont+F1"/>
              </a:rPr>
              <a:t> </a:t>
            </a:r>
            <a:r>
              <a:rPr lang="en-US" sz="3503" b="0" i="0" spc="0" baseline="0" dirty="0">
                <a:latin typeface="CIDFont+F1"/>
              </a:rPr>
              <a:t>d</a:t>
            </a:r>
            <a:r>
              <a:rPr lang="en-US" sz="3503" b="0" i="0" spc="-277" baseline="0" dirty="0">
                <a:latin typeface="CIDFont+F1"/>
              </a:rPr>
              <a:t>’</a:t>
            </a:r>
            <a:r>
              <a:rPr lang="en-US" sz="3503" b="0" i="0" spc="0" baseline="0" dirty="0">
                <a:latin typeface="CIDFont+F1"/>
              </a:rPr>
              <a:t>é</a:t>
            </a:r>
            <a:r>
              <a:rPr lang="en-US" sz="3503" b="0" i="0" spc="-18" baseline="0" dirty="0">
                <a:latin typeface="CIDFont+F1"/>
              </a:rPr>
              <a:t>n</a:t>
            </a:r>
            <a:r>
              <a:rPr lang="en-US" sz="3503" b="0" i="0" spc="0" baseline="0" dirty="0">
                <a:latin typeface="CIDFont+F1"/>
              </a:rPr>
              <a:t>e</a:t>
            </a:r>
            <a:r>
              <a:rPr lang="en-US" sz="3503" b="0" i="0" spc="-29" baseline="0" dirty="0">
                <a:latin typeface="CIDFont+F1"/>
              </a:rPr>
              <a:t>r</a:t>
            </a:r>
            <a:r>
              <a:rPr lang="en-US" sz="3503" b="0" i="0" spc="0" baseline="0" dirty="0">
                <a:latin typeface="CIDFont+F1"/>
              </a:rPr>
              <a:t>g</a:t>
            </a:r>
            <a:r>
              <a:rPr lang="en-US" sz="3503" b="0" i="0" spc="-32" baseline="0" dirty="0">
                <a:latin typeface="CIDFont+F1"/>
              </a:rPr>
              <a:t>i</a:t>
            </a:r>
            <a:r>
              <a:rPr lang="en-US" sz="3503" b="0" i="0" spc="0" baseline="0" dirty="0">
                <a:latin typeface="CIDFont+F1"/>
              </a:rPr>
              <a:t>e </a:t>
            </a:r>
          </a:p>
        </p:txBody>
      </p:sp>
      <p:sp>
        <p:nvSpPr>
          <p:cNvPr id="353" name="Rectangle 353"/>
          <p:cNvSpPr/>
          <p:nvPr/>
        </p:nvSpPr>
        <p:spPr>
          <a:xfrm>
            <a:off x="815485" y="3249835"/>
            <a:ext cx="8367255" cy="764968"/>
          </a:xfrm>
          <a:prstGeom prst="rect">
            <a:avLst/>
          </a:prstGeom>
        </p:spPr>
        <p:txBody>
          <a:bodyPr wrap="none" lIns="0" tIns="0" rIns="0" bIns="0">
            <a:spAutoFit/>
          </a:bodyPr>
          <a:lstStyle/>
          <a:p>
            <a:pPr marL="0"/>
            <a:r>
              <a:rPr lang="en-US" sz="5255" b="1" i="0" spc="-11" baseline="0" dirty="0">
                <a:latin typeface="CIDFont+F3"/>
              </a:rPr>
              <a:t>L</a:t>
            </a:r>
            <a:r>
              <a:rPr lang="en-US" sz="5255" b="1" i="0" spc="0" baseline="0" dirty="0">
                <a:latin typeface="CIDFont+F3"/>
              </a:rPr>
              <a:t>e</a:t>
            </a:r>
            <a:r>
              <a:rPr lang="en-US" sz="5255" b="1" i="0" spc="1166" baseline="0" dirty="0">
                <a:latin typeface="CIDFont+F3"/>
              </a:rPr>
              <a:t>s</a:t>
            </a:r>
            <a:r>
              <a:rPr lang="en-US" sz="5255" b="1" i="0" spc="0" baseline="0" dirty="0">
                <a:latin typeface="CIDFont+F3"/>
              </a:rPr>
              <a:t>di</a:t>
            </a:r>
            <a:r>
              <a:rPr lang="en-US" sz="5255" b="1" i="0" spc="-32" baseline="0" dirty="0">
                <a:latin typeface="CIDFont+F3"/>
              </a:rPr>
              <a:t>f</a:t>
            </a:r>
            <a:r>
              <a:rPr lang="en-US" sz="5255" b="1" i="0" spc="-85" baseline="0" dirty="0">
                <a:latin typeface="CIDFont+F3"/>
              </a:rPr>
              <a:t>f</a:t>
            </a:r>
            <a:r>
              <a:rPr lang="en-US" sz="5255" b="1" i="0" spc="0" baseline="0" dirty="0">
                <a:latin typeface="CIDFont+F3"/>
              </a:rPr>
              <a:t>é</a:t>
            </a:r>
            <a:r>
              <a:rPr lang="en-US" sz="5255" b="1" i="0" spc="-79" baseline="0" dirty="0">
                <a:latin typeface="CIDFont+F3"/>
              </a:rPr>
              <a:t>r</a:t>
            </a:r>
            <a:r>
              <a:rPr lang="en-US" sz="5255" b="1" i="0" spc="0" baseline="0" dirty="0">
                <a:latin typeface="CIDFont+F3"/>
              </a:rPr>
              <a:t>e</a:t>
            </a:r>
            <a:r>
              <a:rPr lang="en-US" sz="5255" b="1" i="0" spc="-85" baseline="0" dirty="0">
                <a:latin typeface="CIDFont+F3"/>
              </a:rPr>
              <a:t>n</a:t>
            </a:r>
            <a:r>
              <a:rPr lang="en-US" sz="5255" b="1" i="0" spc="0" baseline="0" dirty="0">
                <a:latin typeface="CIDFont+F3"/>
              </a:rPr>
              <a:t>t</a:t>
            </a:r>
            <a:r>
              <a:rPr lang="en-US" sz="5255" b="1" i="0" spc="1219" baseline="0" dirty="0">
                <a:latin typeface="CIDFont+F3"/>
              </a:rPr>
              <a:t>s</a:t>
            </a:r>
            <a:r>
              <a:rPr lang="en-US" sz="5255" b="1" i="0" spc="0" baseline="0" dirty="0">
                <a:latin typeface="CIDFont+F3"/>
              </a:rPr>
              <a:t>t</a:t>
            </a:r>
            <a:r>
              <a:rPr lang="en-US" sz="5255" b="1" i="0" spc="-16" baseline="0" dirty="0">
                <a:latin typeface="CIDFont+F3"/>
              </a:rPr>
              <a:t>y</a:t>
            </a:r>
            <a:r>
              <a:rPr lang="en-US" sz="5255" b="1" i="0" spc="-32" baseline="0" dirty="0">
                <a:latin typeface="CIDFont+F3"/>
              </a:rPr>
              <a:t>p</a:t>
            </a:r>
            <a:r>
              <a:rPr lang="en-US" sz="5255" b="1" i="0" spc="0" baseline="0" dirty="0">
                <a:latin typeface="CIDFont+F3"/>
              </a:rPr>
              <a:t>e</a:t>
            </a:r>
            <a:r>
              <a:rPr lang="en-US" sz="5255" b="1" i="0" spc="1166" baseline="0" dirty="0">
                <a:latin typeface="CIDFont+F3"/>
              </a:rPr>
              <a:t>s</a:t>
            </a:r>
            <a:r>
              <a:rPr lang="en-US" sz="5255" b="1" i="0" spc="0" baseline="0" dirty="0">
                <a:latin typeface="CIDFont+F3"/>
              </a:rPr>
              <a:t>d</a:t>
            </a:r>
            <a:r>
              <a:rPr lang="en-US" sz="5255" b="1" i="0" spc="1193" baseline="0" dirty="0">
                <a:latin typeface="CIDFont+F3"/>
              </a:rPr>
              <a:t>e</a:t>
            </a:r>
            <a:r>
              <a:rPr lang="en-US" sz="5255" b="1" i="0" spc="0" baseline="0" dirty="0">
                <a:latin typeface="CIDFont+F3"/>
              </a:rPr>
              <a:t>po</a:t>
            </a:r>
            <a:r>
              <a:rPr lang="en-US" sz="5255" b="1" i="0" spc="-95" baseline="0" dirty="0">
                <a:latin typeface="CIDFont+F3"/>
              </a:rPr>
              <a:t>s</a:t>
            </a:r>
            <a:r>
              <a:rPr lang="en-US" sz="5255" b="1" i="0" spc="-32" baseline="0" dirty="0">
                <a:latin typeface="CIDFont+F3"/>
              </a:rPr>
              <a:t>t</a:t>
            </a:r>
            <a:r>
              <a:rPr lang="en-US" sz="5255" b="1" i="0" spc="0" baseline="0" dirty="0">
                <a:latin typeface="CIDFont+F3"/>
              </a:rPr>
              <a:t>e</a:t>
            </a:r>
            <a:r>
              <a:rPr lang="en-US" sz="5255" b="1" i="0" spc="-43" baseline="0" dirty="0">
                <a:latin typeface="CIDFont+F3"/>
              </a:rPr>
              <a:t>s:</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4" name="Freeform 354"/>
          <p:cNvSpPr/>
          <p:nvPr/>
        </p:nvSpPr>
        <p:spPr>
          <a:xfrm flipV="1">
            <a:off x="0" y="772668"/>
            <a:ext cx="10692384" cy="6013703"/>
          </a:xfrm>
          <a:custGeom>
            <a:avLst/>
            <a:gdLst/>
            <a:ahLst/>
            <a:cxnLst/>
            <a:rect l="0" t="0" r="0" b="0"/>
            <a:pathLst>
              <a:path w="14256512" h="8018271">
                <a:moveTo>
                  <a:pt x="0" y="8018271"/>
                </a:moveTo>
                <a:lnTo>
                  <a:pt x="14256512" y="8018271"/>
                </a:lnTo>
                <a:lnTo>
                  <a:pt x="14256512" y="0"/>
                </a:lnTo>
                <a:lnTo>
                  <a:pt x="0" y="0"/>
                </a:lnTo>
                <a:close/>
                <a:moveTo>
                  <a:pt x="1030224" y="9048495"/>
                </a:moveTo>
              </a:path>
            </a:pathLst>
          </a:custGeom>
          <a:solidFill>
            <a:srgbClr val="FFFFFF">
              <a:alpha val="10000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355" name="Freeform 355"/>
          <p:cNvSpPr/>
          <p:nvPr/>
        </p:nvSpPr>
        <p:spPr>
          <a:xfrm flipV="1">
            <a:off x="0" y="772668"/>
            <a:ext cx="10692384" cy="711707"/>
          </a:xfrm>
          <a:custGeom>
            <a:avLst/>
            <a:gdLst/>
            <a:ahLst/>
            <a:cxnLst/>
            <a:rect l="0" t="0" r="0" b="0"/>
            <a:pathLst>
              <a:path w="14256512" h="948943">
                <a:moveTo>
                  <a:pt x="0" y="948943"/>
                </a:moveTo>
                <a:lnTo>
                  <a:pt x="14256512" y="948943"/>
                </a:lnTo>
                <a:lnTo>
                  <a:pt x="14256512" y="0"/>
                </a:lnTo>
                <a:lnTo>
                  <a:pt x="0" y="0"/>
                </a:lnTo>
                <a:close/>
                <a:moveTo>
                  <a:pt x="1030224" y="1979167"/>
                </a:moveTo>
              </a:path>
            </a:pathLst>
          </a:custGeom>
          <a:solidFill>
            <a:srgbClr val="FFC000">
              <a:alpha val="10000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356" name="Freeform 356"/>
          <p:cNvSpPr/>
          <p:nvPr/>
        </p:nvSpPr>
        <p:spPr>
          <a:xfrm flipV="1">
            <a:off x="1534667" y="1924812"/>
            <a:ext cx="5422392" cy="25908"/>
          </a:xfrm>
          <a:custGeom>
            <a:avLst/>
            <a:gdLst/>
            <a:ahLst/>
            <a:cxnLst/>
            <a:rect l="0" t="0" r="0" b="0"/>
            <a:pathLst>
              <a:path w="7229856" h="34544">
                <a:moveTo>
                  <a:pt x="0" y="34544"/>
                </a:moveTo>
                <a:lnTo>
                  <a:pt x="2409951" y="34544"/>
                </a:lnTo>
                <a:lnTo>
                  <a:pt x="4819903" y="34544"/>
                </a:lnTo>
                <a:lnTo>
                  <a:pt x="7229856" y="34544"/>
                </a:lnTo>
                <a:lnTo>
                  <a:pt x="7229856" y="0"/>
                </a:lnTo>
                <a:lnTo>
                  <a:pt x="4819903" y="0"/>
                </a:lnTo>
                <a:lnTo>
                  <a:pt x="2409951" y="0"/>
                </a:lnTo>
                <a:lnTo>
                  <a:pt x="0" y="0"/>
                </a:lnTo>
                <a:close/>
                <a:moveTo>
                  <a:pt x="0" y="34544"/>
                </a:moveTo>
              </a:path>
            </a:pathLst>
          </a:custGeom>
          <a:solidFill>
            <a:srgbClr val="000000">
              <a:alpha val="10000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357" name="Freeform 357"/>
          <p:cNvSpPr/>
          <p:nvPr/>
        </p:nvSpPr>
        <p:spPr>
          <a:xfrm flipV="1">
            <a:off x="1185672" y="3803904"/>
            <a:ext cx="1655063" cy="24384"/>
          </a:xfrm>
          <a:custGeom>
            <a:avLst/>
            <a:gdLst/>
            <a:ahLst/>
            <a:cxnLst/>
            <a:rect l="0" t="0" r="0" b="0"/>
            <a:pathLst>
              <a:path w="2206751" h="32513">
                <a:moveTo>
                  <a:pt x="0" y="32513"/>
                </a:moveTo>
                <a:lnTo>
                  <a:pt x="2206751" y="32513"/>
                </a:lnTo>
                <a:lnTo>
                  <a:pt x="2206751" y="0"/>
                </a:lnTo>
                <a:lnTo>
                  <a:pt x="0" y="0"/>
                </a:lnTo>
                <a:close/>
                <a:moveTo>
                  <a:pt x="3490975" y="5104384"/>
                </a:moveTo>
              </a:path>
            </a:pathLst>
          </a:custGeom>
          <a:solidFill>
            <a:srgbClr val="000000">
              <a:alpha val="10000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358" name="Freeform 358"/>
          <p:cNvSpPr/>
          <p:nvPr/>
        </p:nvSpPr>
        <p:spPr>
          <a:xfrm flipV="1">
            <a:off x="1107947" y="4643628"/>
            <a:ext cx="1374648" cy="24384"/>
          </a:xfrm>
          <a:custGeom>
            <a:avLst/>
            <a:gdLst/>
            <a:ahLst/>
            <a:cxnLst/>
            <a:rect l="0" t="0" r="0" b="0"/>
            <a:pathLst>
              <a:path w="1832865" h="32512">
                <a:moveTo>
                  <a:pt x="0" y="32512"/>
                </a:moveTo>
                <a:lnTo>
                  <a:pt x="1832865" y="32512"/>
                </a:lnTo>
                <a:lnTo>
                  <a:pt x="1832865" y="0"/>
                </a:lnTo>
                <a:lnTo>
                  <a:pt x="0" y="0"/>
                </a:lnTo>
                <a:close/>
                <a:moveTo>
                  <a:pt x="4714240" y="6224015"/>
                </a:moveTo>
              </a:path>
            </a:pathLst>
          </a:custGeom>
          <a:solidFill>
            <a:srgbClr val="000000">
              <a:alpha val="10000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359" name="Freeform 359"/>
          <p:cNvSpPr/>
          <p:nvPr/>
        </p:nvSpPr>
        <p:spPr>
          <a:xfrm flipV="1">
            <a:off x="1107947" y="5792724"/>
            <a:ext cx="1167384" cy="24384"/>
          </a:xfrm>
          <a:custGeom>
            <a:avLst/>
            <a:gdLst/>
            <a:ahLst/>
            <a:cxnLst/>
            <a:rect l="0" t="0" r="0" b="0"/>
            <a:pathLst>
              <a:path w="1556513" h="32512">
                <a:moveTo>
                  <a:pt x="0" y="32512"/>
                </a:moveTo>
                <a:lnTo>
                  <a:pt x="1556513" y="32512"/>
                </a:lnTo>
                <a:lnTo>
                  <a:pt x="1556513" y="0"/>
                </a:lnTo>
                <a:lnTo>
                  <a:pt x="0" y="0"/>
                </a:lnTo>
                <a:close/>
                <a:moveTo>
                  <a:pt x="6246368" y="7756143"/>
                </a:moveTo>
              </a:path>
            </a:pathLst>
          </a:custGeom>
          <a:solidFill>
            <a:srgbClr val="000000">
              <a:alpha val="10000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360" name="Rectangle 360"/>
          <p:cNvSpPr/>
          <p:nvPr/>
        </p:nvSpPr>
        <p:spPr>
          <a:xfrm>
            <a:off x="7469133" y="6503076"/>
            <a:ext cx="3183678" cy="230537"/>
          </a:xfrm>
          <a:prstGeom prst="rect">
            <a:avLst/>
          </a:prstGeom>
        </p:spPr>
        <p:txBody>
          <a:bodyPr wrap="none" lIns="0" tIns="0" rIns="0" bIns="0">
            <a:spAutoFit/>
          </a:bodyPr>
          <a:lstStyle/>
          <a:p>
            <a:pPr marL="0"/>
            <a:r>
              <a:rPr lang="en-US" sz="1583" b="0" i="0" spc="0" baseline="0" dirty="0">
                <a:latin typeface="CIDFont+F1"/>
              </a:rPr>
              <a:t>P</a:t>
            </a:r>
            <a:r>
              <a:rPr lang="en-US" sz="1583" b="0" i="0" spc="-29" baseline="0" dirty="0">
                <a:latin typeface="CIDFont+F1"/>
              </a:rPr>
              <a:t>r</a:t>
            </a:r>
            <a:r>
              <a:rPr lang="en-US" sz="1583" b="0" i="0" spc="0" baseline="0" dirty="0">
                <a:latin typeface="CIDFont+F1"/>
              </a:rPr>
              <a:t>esen</a:t>
            </a:r>
            <a:r>
              <a:rPr lang="en-US" sz="1583" b="0" i="0" spc="-23" baseline="0" dirty="0">
                <a:latin typeface="CIDFont+F1"/>
              </a:rPr>
              <a:t>t</a:t>
            </a:r>
            <a:r>
              <a:rPr lang="en-US" sz="1583" b="0" i="0" spc="0" baseline="0" dirty="0">
                <a:latin typeface="CIDFont+F1"/>
              </a:rPr>
              <a:t>er</a:t>
            </a:r>
            <a:r>
              <a:rPr lang="en-US" sz="1583" b="0" i="0" spc="-26" baseline="0" dirty="0">
                <a:latin typeface="CIDFont+F1"/>
              </a:rPr>
              <a:t> </a:t>
            </a:r>
            <a:r>
              <a:rPr lang="en-US" sz="1583" b="0" i="0" spc="0" baseline="0" dirty="0">
                <a:latin typeface="CIDFont+F1"/>
              </a:rPr>
              <a:t>pa</a:t>
            </a:r>
            <a:r>
              <a:rPr lang="en-US" sz="1583" b="0" i="0" spc="-13" baseline="0" dirty="0">
                <a:latin typeface="CIDFont+F1"/>
              </a:rPr>
              <a:t>r</a:t>
            </a:r>
            <a:r>
              <a:rPr lang="en-US" sz="1583" b="0" i="0" spc="0" baseline="0" dirty="0">
                <a:latin typeface="CIDFont+F1"/>
              </a:rPr>
              <a:t> </a:t>
            </a:r>
            <a:r>
              <a:rPr lang="en-US" sz="1583" b="0" i="0" spc="-15" baseline="0" dirty="0">
                <a:latin typeface="CIDFont+F1"/>
              </a:rPr>
              <a:t>Ka</a:t>
            </a:r>
            <a:r>
              <a:rPr lang="en-US" sz="1583" b="0" i="0" spc="0" baseline="0" dirty="0">
                <a:latin typeface="CIDFont+F1"/>
              </a:rPr>
              <a:t>mb</a:t>
            </a:r>
            <a:r>
              <a:rPr lang="en-US" sz="1583" b="0" i="0" spc="-23" baseline="0" dirty="0">
                <a:latin typeface="CIDFont+F1"/>
              </a:rPr>
              <a:t>w</a:t>
            </a:r>
            <a:r>
              <a:rPr lang="en-US" sz="1583" b="0" i="0" spc="0" baseline="0" dirty="0">
                <a:latin typeface="CIDFont+F1"/>
              </a:rPr>
              <a:t>ole </a:t>
            </a:r>
            <a:r>
              <a:rPr lang="en-US" sz="1583" b="0" i="0" spc="-154" baseline="0" dirty="0">
                <a:latin typeface="CIDFont+F1"/>
              </a:rPr>
              <a:t>T</a:t>
            </a:r>
            <a:r>
              <a:rPr lang="en-US" sz="1583" b="0" i="0" spc="0" baseline="0" dirty="0">
                <a:latin typeface="CIDFont+F1"/>
              </a:rPr>
              <a:t>ou</a:t>
            </a:r>
            <a:r>
              <a:rPr lang="en-US" sz="1583" b="0" i="0" spc="-13" baseline="0" dirty="0">
                <a:latin typeface="CIDFont+F1"/>
              </a:rPr>
              <a:t>r</a:t>
            </a:r>
            <a:r>
              <a:rPr lang="en-US" sz="1583" b="0" i="0" spc="0" baseline="0" dirty="0">
                <a:latin typeface="CIDFont+F1"/>
              </a:rPr>
              <a:t>o G</a:t>
            </a:r>
            <a:r>
              <a:rPr lang="en-US" sz="1583" b="0" i="0" spc="-15" baseline="0" dirty="0">
                <a:latin typeface="CIDFont+F1"/>
              </a:rPr>
              <a:t>a</a:t>
            </a:r>
            <a:r>
              <a:rPr lang="en-US" sz="1583" b="0" i="0" spc="0" baseline="0" dirty="0">
                <a:latin typeface="CIDFont+F1"/>
              </a:rPr>
              <a:t>ston </a:t>
            </a:r>
          </a:p>
        </p:txBody>
      </p:sp>
      <p:sp>
        <p:nvSpPr>
          <p:cNvPr id="361" name="Rectangle 361"/>
          <p:cNvSpPr/>
          <p:nvPr/>
        </p:nvSpPr>
        <p:spPr>
          <a:xfrm>
            <a:off x="815271" y="860433"/>
            <a:ext cx="9059076" cy="2138295"/>
          </a:xfrm>
          <a:prstGeom prst="rect">
            <a:avLst/>
          </a:prstGeom>
        </p:spPr>
        <p:txBody>
          <a:bodyPr wrap="none" lIns="0" tIns="0" rIns="0" bIns="0">
            <a:spAutoFit/>
          </a:bodyPr>
          <a:lstStyle/>
          <a:p>
            <a:pPr marL="2574000"/>
            <a:r>
              <a:rPr lang="en-US" sz="3503" b="0" i="0" spc="0" baseline="0" dirty="0">
                <a:latin typeface="CIDFont+F1"/>
              </a:rPr>
              <a:t>Di</a:t>
            </a:r>
            <a:r>
              <a:rPr lang="en-US" sz="3503" b="0" i="0" spc="-39" baseline="0" dirty="0">
                <a:latin typeface="CIDFont+F1"/>
              </a:rPr>
              <a:t>s</a:t>
            </a:r>
            <a:r>
              <a:rPr lang="en-US" sz="3503" b="0" i="0" spc="-15" baseline="0" dirty="0">
                <a:latin typeface="CIDFont+F1"/>
              </a:rPr>
              <a:t>t</a:t>
            </a:r>
            <a:r>
              <a:rPr lang="en-US" sz="3503" b="0" i="0" spc="0" baseline="0" dirty="0">
                <a:latin typeface="CIDFont+F1"/>
              </a:rPr>
              <a:t>ri</a:t>
            </a:r>
            <a:r>
              <a:rPr lang="en-US" sz="3503" b="0" i="0" spc="-18" baseline="0" dirty="0">
                <a:latin typeface="CIDFont+F1"/>
              </a:rPr>
              <a:t>b</a:t>
            </a:r>
            <a:r>
              <a:rPr lang="en-US" sz="3503" b="0" i="0" spc="0" baseline="0" dirty="0">
                <a:latin typeface="CIDFont+F1"/>
              </a:rPr>
              <a:t>u</a:t>
            </a:r>
            <a:r>
              <a:rPr lang="en-US" sz="3503" b="0" i="0" spc="-15" baseline="0" dirty="0">
                <a:latin typeface="CIDFont+F1"/>
              </a:rPr>
              <a:t>t</a:t>
            </a:r>
            <a:r>
              <a:rPr lang="en-US" sz="3503" b="0" i="0" spc="0" baseline="0" dirty="0">
                <a:latin typeface="CIDFont+F1"/>
              </a:rPr>
              <a:t>ion</a:t>
            </a:r>
            <a:r>
              <a:rPr lang="en-US" sz="3503" b="0" i="0" spc="-22" baseline="0" dirty="0">
                <a:latin typeface="CIDFont+F1"/>
              </a:rPr>
              <a:t> </a:t>
            </a:r>
            <a:r>
              <a:rPr lang="en-US" sz="3503" b="0" i="0" spc="0" baseline="0" dirty="0">
                <a:latin typeface="CIDFont+F1"/>
              </a:rPr>
              <a:t>d</a:t>
            </a:r>
            <a:r>
              <a:rPr lang="en-US" sz="3503" b="0" i="0" spc="-277" baseline="0" dirty="0">
                <a:latin typeface="CIDFont+F1"/>
              </a:rPr>
              <a:t>’</a:t>
            </a:r>
            <a:r>
              <a:rPr lang="en-US" sz="3503" b="0" i="0" spc="0" baseline="0" dirty="0">
                <a:latin typeface="CIDFont+F1"/>
              </a:rPr>
              <a:t>é</a:t>
            </a:r>
            <a:r>
              <a:rPr lang="en-US" sz="3503" b="0" i="0" spc="-18" baseline="0" dirty="0">
                <a:latin typeface="CIDFont+F1"/>
              </a:rPr>
              <a:t>n</a:t>
            </a:r>
            <a:r>
              <a:rPr lang="en-US" sz="3503" b="0" i="0" spc="0" baseline="0" dirty="0">
                <a:latin typeface="CIDFont+F1"/>
              </a:rPr>
              <a:t>e</a:t>
            </a:r>
            <a:r>
              <a:rPr lang="en-US" sz="3503" b="0" i="0" spc="-29" baseline="0" dirty="0">
                <a:latin typeface="CIDFont+F1"/>
              </a:rPr>
              <a:t>r</a:t>
            </a:r>
            <a:r>
              <a:rPr lang="en-US" sz="3503" b="0" i="0" spc="0" baseline="0" dirty="0">
                <a:latin typeface="CIDFont+F1"/>
              </a:rPr>
              <a:t>g</a:t>
            </a:r>
            <a:r>
              <a:rPr lang="en-US" sz="3503" b="0" i="0" spc="-32" baseline="0" dirty="0">
                <a:latin typeface="CIDFont+F1"/>
              </a:rPr>
              <a:t>i</a:t>
            </a:r>
            <a:r>
              <a:rPr lang="en-US" sz="3503" b="0" i="0" spc="0" baseline="0" dirty="0">
                <a:latin typeface="CIDFont+F1"/>
              </a:rPr>
              <a:t>e </a:t>
            </a:r>
          </a:p>
          <a:p>
            <a:pPr marL="52">
              <a:lnSpc>
                <a:spcPts val="4839"/>
              </a:lnSpc>
            </a:pPr>
            <a:r>
              <a:rPr lang="en-US" sz="3156" b="0" i="0" spc="0" baseline="0" dirty="0">
                <a:latin typeface="CIDFont+F1"/>
              </a:rPr>
              <a:t>3.</a:t>
            </a:r>
            <a:r>
              <a:rPr lang="en-US" sz="3156" b="0" i="0" spc="-19" baseline="0" dirty="0">
                <a:latin typeface="CIDFont+F1"/>
              </a:rPr>
              <a:t>1</a:t>
            </a:r>
            <a:r>
              <a:rPr lang="en-US" sz="3156" b="0" i="0" spc="716" baseline="0" dirty="0">
                <a:latin typeface="CIDFont+F1"/>
              </a:rPr>
              <a:t>)</a:t>
            </a:r>
            <a:r>
              <a:rPr lang="en-US" sz="3156" b="0" i="0" spc="-51" baseline="0" dirty="0">
                <a:latin typeface="CIDFont+F1"/>
              </a:rPr>
              <a:t>P</a:t>
            </a:r>
            <a:r>
              <a:rPr lang="en-US" sz="3156" b="0" i="0" spc="0" baseline="0" dirty="0">
                <a:latin typeface="CIDFont+F1"/>
              </a:rPr>
              <a:t>o</a:t>
            </a:r>
            <a:r>
              <a:rPr lang="en-US" sz="3156" b="0" i="0" spc="-35" baseline="0" dirty="0">
                <a:latin typeface="CIDFont+F1"/>
              </a:rPr>
              <a:t>s</a:t>
            </a:r>
            <a:r>
              <a:rPr lang="en-US" sz="3156" b="0" i="0" spc="-45" baseline="0" dirty="0">
                <a:latin typeface="CIDFont+F1"/>
              </a:rPr>
              <a:t>t</a:t>
            </a:r>
            <a:r>
              <a:rPr lang="en-US" sz="3156" b="0" i="0" spc="0" baseline="0" dirty="0">
                <a:latin typeface="CIDFont+F1"/>
              </a:rPr>
              <a:t>e</a:t>
            </a:r>
            <a:r>
              <a:rPr lang="en-US" sz="3156" b="0" i="0" spc="722" baseline="0" dirty="0">
                <a:latin typeface="CIDFont+F1"/>
              </a:rPr>
              <a:t>s</a:t>
            </a:r>
            <a:r>
              <a:rPr lang="en-US" sz="3156" b="0" i="0" spc="0" baseline="0" dirty="0">
                <a:latin typeface="CIDFont+F1"/>
              </a:rPr>
              <a:t>H</a:t>
            </a:r>
            <a:r>
              <a:rPr lang="en-US" sz="3156" b="0" i="0" spc="-244" baseline="0" dirty="0">
                <a:latin typeface="CIDFont+F1"/>
              </a:rPr>
              <a:t>T</a:t>
            </a:r>
            <a:r>
              <a:rPr lang="en-US" sz="3156" b="0" i="0" spc="0" baseline="0" dirty="0">
                <a:latin typeface="CIDFont+F1"/>
              </a:rPr>
              <a:t>A/</a:t>
            </a:r>
            <a:r>
              <a:rPr lang="en-US" sz="3156" b="0" i="0" spc="-73" baseline="0" dirty="0">
                <a:latin typeface="CIDFont+F1"/>
              </a:rPr>
              <a:t>B</a:t>
            </a:r>
            <a:r>
              <a:rPr lang="en-US" sz="3156" b="0" i="0" spc="703" baseline="0" dirty="0">
                <a:latin typeface="CIDFont+F1"/>
              </a:rPr>
              <a:t>T</a:t>
            </a:r>
            <a:r>
              <a:rPr lang="en-US" sz="3156" b="0" i="0" spc="0" baseline="0" dirty="0">
                <a:latin typeface="CIDFont+F1"/>
              </a:rPr>
              <a:t>e</a:t>
            </a:r>
            <a:r>
              <a:rPr lang="en-US" sz="3156" b="0" i="0" spc="678" baseline="0" dirty="0">
                <a:latin typeface="CIDFont+F1"/>
              </a:rPr>
              <a:t>n</a:t>
            </a:r>
            <a:r>
              <a:rPr lang="en-US" sz="3156" b="0" i="0" spc="0" baseline="0" dirty="0">
                <a:latin typeface="CIDFont+F1"/>
              </a:rPr>
              <a:t>ha</a:t>
            </a:r>
            <a:r>
              <a:rPr lang="en-US" sz="3156" b="0" i="0" spc="-16" baseline="0" dirty="0">
                <a:latin typeface="CIDFont+F1"/>
              </a:rPr>
              <a:t>u</a:t>
            </a:r>
            <a:r>
              <a:rPr lang="en-US" sz="3156" b="0" i="0" spc="713" baseline="0" dirty="0">
                <a:latin typeface="CIDFont+F1"/>
              </a:rPr>
              <a:t>t</a:t>
            </a:r>
            <a:r>
              <a:rPr lang="en-US" sz="3156" b="0" i="0" spc="0" baseline="0" dirty="0">
                <a:latin typeface="CIDFont+F1"/>
              </a:rPr>
              <a:t>d</a:t>
            </a:r>
            <a:r>
              <a:rPr lang="en-US" sz="3156" b="0" i="0" spc="672" baseline="0" dirty="0">
                <a:latin typeface="CIDFont+F1"/>
              </a:rPr>
              <a:t>e</a:t>
            </a:r>
            <a:r>
              <a:rPr lang="en-US" sz="3156" b="0" i="0" spc="0" baseline="0" dirty="0">
                <a:latin typeface="CIDFont+F1"/>
              </a:rPr>
              <a:t>po</a:t>
            </a:r>
            <a:r>
              <a:rPr lang="en-US" sz="3156" b="0" i="0" spc="-45" baseline="0" dirty="0">
                <a:latin typeface="CIDFont+F1"/>
              </a:rPr>
              <a:t>t</a:t>
            </a:r>
            <a:r>
              <a:rPr lang="en-US" sz="3156" b="0" i="0" spc="0" baseline="0" dirty="0">
                <a:latin typeface="CIDFont+F1"/>
              </a:rPr>
              <a:t>eau</a:t>
            </a:r>
          </a:p>
          <a:p>
            <a:pPr marL="0">
              <a:lnSpc>
                <a:spcPts val="3288"/>
              </a:lnSpc>
            </a:pPr>
            <a:r>
              <a:rPr lang="en-US" sz="2892" b="0" i="0" spc="0" baseline="0" dirty="0">
                <a:latin typeface="CIDFont+F1"/>
              </a:rPr>
              <a:t>L</a:t>
            </a:r>
            <a:r>
              <a:rPr lang="en-US" sz="2892" b="0" i="0" spc="963" baseline="0" dirty="0">
                <a:latin typeface="CIDFont+F1"/>
              </a:rPr>
              <a:t>e</a:t>
            </a:r>
            <a:r>
              <a:rPr lang="en-US" sz="2892" b="0" i="0" spc="-12" baseline="0" dirty="0">
                <a:latin typeface="CIDFont+F1"/>
              </a:rPr>
              <a:t>t</a:t>
            </a:r>
            <a:r>
              <a:rPr lang="en-US" sz="2892" b="0" i="0" spc="-53" baseline="0" dirty="0">
                <a:latin typeface="CIDFont+F1"/>
              </a:rPr>
              <a:t>r</a:t>
            </a:r>
            <a:r>
              <a:rPr lang="en-US" sz="2892" b="0" i="0" spc="0" baseline="0" dirty="0">
                <a:latin typeface="CIDFont+F1"/>
              </a:rPr>
              <a:t>a</a:t>
            </a:r>
            <a:r>
              <a:rPr lang="en-US" sz="2892" b="0" i="0" spc="-15" baseline="0" dirty="0">
                <a:latin typeface="CIDFont+F1"/>
              </a:rPr>
              <a:t>n</a:t>
            </a:r>
            <a:r>
              <a:rPr lang="en-US" sz="2892" b="0" i="0" spc="-32" baseline="0" dirty="0">
                <a:latin typeface="CIDFont+F1"/>
              </a:rPr>
              <a:t>s</a:t>
            </a:r>
            <a:r>
              <a:rPr lang="en-US" sz="2892" b="0" i="0" spc="-44" baseline="0" dirty="0">
                <a:latin typeface="CIDFont+F1"/>
              </a:rPr>
              <a:t>f</a:t>
            </a:r>
            <a:r>
              <a:rPr lang="en-US" sz="2892" b="0" i="0" spc="0" baseline="0" dirty="0">
                <a:latin typeface="CIDFont+F1"/>
              </a:rPr>
              <a:t>orm</a:t>
            </a:r>
            <a:r>
              <a:rPr lang="en-US" sz="2892" b="0" i="0" spc="-27" baseline="0" dirty="0">
                <a:latin typeface="CIDFont+F1"/>
              </a:rPr>
              <a:t>a</a:t>
            </a:r>
            <a:r>
              <a:rPr lang="en-US" sz="2892" b="0" i="0" spc="-41" baseline="0" dirty="0">
                <a:latin typeface="CIDFont+F1"/>
              </a:rPr>
              <a:t>t</a:t>
            </a:r>
            <a:r>
              <a:rPr lang="en-US" sz="2892" b="0" i="0" spc="0" baseline="0" dirty="0">
                <a:latin typeface="CIDFont+F1"/>
              </a:rPr>
              <a:t>e</a:t>
            </a:r>
            <a:r>
              <a:rPr lang="en-US" sz="2892" b="0" i="0" spc="-15" baseline="0" dirty="0">
                <a:latin typeface="CIDFont+F1"/>
              </a:rPr>
              <a:t>u</a:t>
            </a:r>
            <a:r>
              <a:rPr lang="en-US" sz="2892" b="0" i="0" spc="960" baseline="0" dirty="0">
                <a:latin typeface="CIDFont+F1"/>
              </a:rPr>
              <a:t>r</a:t>
            </a:r>
            <a:r>
              <a:rPr lang="en-US" sz="2892" b="0" i="0" spc="-21" baseline="0" dirty="0">
                <a:latin typeface="CIDFont+F1"/>
              </a:rPr>
              <a:t>e</a:t>
            </a:r>
            <a:r>
              <a:rPr lang="en-US" sz="2892" b="0" i="0" spc="942" baseline="0" dirty="0">
                <a:latin typeface="CIDFont+F1"/>
              </a:rPr>
              <a:t>t</a:t>
            </a:r>
            <a:r>
              <a:rPr lang="en-US" sz="2892" b="0" i="0" spc="0" baseline="0" dirty="0">
                <a:latin typeface="CIDFont+F1"/>
              </a:rPr>
              <a:t>l</a:t>
            </a:r>
            <a:r>
              <a:rPr lang="en-US" sz="2892" b="0" i="0" spc="-229" baseline="0" dirty="0">
                <a:latin typeface="CIDFont+F1"/>
              </a:rPr>
              <a:t>’</a:t>
            </a:r>
            <a:r>
              <a:rPr lang="en-US" sz="2892" b="0" i="0" spc="0" baseline="0" dirty="0">
                <a:latin typeface="CIDFont+F1"/>
              </a:rPr>
              <a:t>ap</a:t>
            </a:r>
            <a:r>
              <a:rPr lang="en-US" sz="2892" b="0" i="0" spc="-15" baseline="0" dirty="0">
                <a:latin typeface="CIDFont+F1"/>
              </a:rPr>
              <a:t>p</a:t>
            </a:r>
            <a:r>
              <a:rPr lang="en-US" sz="2892" b="0" i="0" spc="0" baseline="0" dirty="0">
                <a:latin typeface="CIDFont+F1"/>
              </a:rPr>
              <a:t>a</a:t>
            </a:r>
            <a:r>
              <a:rPr lang="en-US" sz="2892" b="0" i="0" spc="-24" baseline="0" dirty="0">
                <a:latin typeface="CIDFont+F1"/>
              </a:rPr>
              <a:t>r</a:t>
            </a:r>
            <a:r>
              <a:rPr lang="en-US" sz="2892" b="0" i="0" spc="-21" baseline="0" dirty="0">
                <a:latin typeface="CIDFont+F1"/>
              </a:rPr>
              <a:t>e</a:t>
            </a:r>
            <a:r>
              <a:rPr lang="en-US" sz="2892" b="0" i="0" spc="0" baseline="0" dirty="0">
                <a:latin typeface="CIDFont+F1"/>
              </a:rPr>
              <a:t>i</a:t>
            </a:r>
            <a:r>
              <a:rPr lang="en-US" sz="2892" b="0" i="0" spc="-27" baseline="0" dirty="0">
                <a:latin typeface="CIDFont+F1"/>
              </a:rPr>
              <a:t>l</a:t>
            </a:r>
            <a:r>
              <a:rPr lang="en-US" sz="2892" b="0" i="0" spc="0" baseline="0" dirty="0">
                <a:latin typeface="CIDFont+F1"/>
              </a:rPr>
              <a:t>la</a:t>
            </a:r>
            <a:r>
              <a:rPr lang="en-US" sz="2892" b="0" i="0" spc="-29" baseline="0" dirty="0">
                <a:latin typeface="CIDFont+F1"/>
              </a:rPr>
              <a:t>g</a:t>
            </a:r>
            <a:r>
              <a:rPr lang="en-US" sz="2892" b="0" i="0" spc="963" baseline="0" dirty="0">
                <a:latin typeface="CIDFont+F1"/>
              </a:rPr>
              <a:t>e</a:t>
            </a:r>
            <a:r>
              <a:rPr lang="en-US" sz="2892" b="0" i="0" spc="0" baseline="0" dirty="0">
                <a:latin typeface="CIDFont+F1"/>
              </a:rPr>
              <a:t>so</a:t>
            </a:r>
            <a:r>
              <a:rPr lang="en-US" sz="2892" b="0" i="0" spc="-15" baseline="0" dirty="0">
                <a:latin typeface="CIDFont+F1"/>
              </a:rPr>
              <a:t>n</a:t>
            </a:r>
            <a:r>
              <a:rPr lang="en-US" sz="2892" b="0" i="0" spc="942" baseline="0" dirty="0">
                <a:latin typeface="CIDFont+F1"/>
              </a:rPr>
              <a:t>t</a:t>
            </a:r>
            <a:r>
              <a:rPr lang="en-US" sz="2892" b="0" i="0" spc="0" baseline="0" dirty="0">
                <a:latin typeface="CIDFont+F1"/>
              </a:rPr>
              <a:t>fi</a:t>
            </a:r>
            <a:r>
              <a:rPr lang="en-US" sz="2892" b="0" i="0" spc="-67" baseline="0" dirty="0">
                <a:latin typeface="CIDFont+F1"/>
              </a:rPr>
              <a:t>x</a:t>
            </a:r>
            <a:r>
              <a:rPr lang="en-US" sz="2892" b="0" i="0" spc="-21" baseline="0" dirty="0">
                <a:latin typeface="CIDFont+F1"/>
              </a:rPr>
              <a:t>é</a:t>
            </a:r>
            <a:r>
              <a:rPr lang="en-US" sz="2892" b="0" i="0" spc="951" baseline="0" dirty="0">
                <a:latin typeface="CIDFont+F1"/>
              </a:rPr>
              <a:t>s</a:t>
            </a:r>
            <a:r>
              <a:rPr lang="en-US" sz="2892" b="0" i="0" spc="0" baseline="0" dirty="0">
                <a:latin typeface="CIDFont+F1"/>
              </a:rPr>
              <a:t>su</a:t>
            </a:r>
            <a:r>
              <a:rPr lang="en-US" sz="2892" b="0" i="0" spc="960" baseline="0" dirty="0">
                <a:latin typeface="CIDFont+F1"/>
              </a:rPr>
              <a:t>r</a:t>
            </a:r>
            <a:r>
              <a:rPr lang="en-US" sz="2892" b="0" i="0" spc="0" baseline="0" dirty="0">
                <a:latin typeface="CIDFont+F1"/>
              </a:rPr>
              <a:t>l</a:t>
            </a:r>
            <a:r>
              <a:rPr lang="en-US" sz="2892" b="0" i="0" spc="963" baseline="0" dirty="0">
                <a:latin typeface="CIDFont+F1"/>
              </a:rPr>
              <a:t>e</a:t>
            </a:r>
            <a:r>
              <a:rPr lang="en-US" sz="2892" b="0" i="0" spc="-15" baseline="0" dirty="0">
                <a:latin typeface="CIDFont+F1"/>
              </a:rPr>
              <a:t>p</a:t>
            </a:r>
            <a:r>
              <a:rPr lang="en-US" sz="2892" b="0" i="0" spc="0" baseline="0" dirty="0">
                <a:latin typeface="CIDFont+F1"/>
              </a:rPr>
              <a:t>o</a:t>
            </a:r>
            <a:r>
              <a:rPr lang="en-US" sz="2892" b="0" i="0" spc="-41" baseline="0" dirty="0">
                <a:latin typeface="CIDFont+F1"/>
              </a:rPr>
              <a:t>t</a:t>
            </a:r>
            <a:r>
              <a:rPr lang="en-US" sz="2892" b="0" i="0" spc="0" baseline="0" dirty="0">
                <a:latin typeface="CIDFont+F1"/>
              </a:rPr>
              <a:t>eau,</a:t>
            </a:r>
          </a:p>
          <a:p>
            <a:pPr marL="0">
              <a:lnSpc>
                <a:spcPts val="2423"/>
              </a:lnSpc>
            </a:pPr>
            <a:r>
              <a:rPr lang="en-US" sz="2892" b="0" i="0" spc="0" baseline="0" dirty="0">
                <a:latin typeface="CIDFont+F1"/>
              </a:rPr>
              <a:t>l</a:t>
            </a:r>
            <a:r>
              <a:rPr lang="en-US" sz="2892" b="0" i="0" spc="-200" baseline="0" dirty="0">
                <a:latin typeface="CIDFont+F1"/>
              </a:rPr>
              <a:t>’</a:t>
            </a:r>
            <a:r>
              <a:rPr lang="en-US" sz="2892" b="0" i="0" spc="-27" baseline="0" dirty="0">
                <a:latin typeface="CIDFont+F1"/>
              </a:rPr>
              <a:t>a</a:t>
            </a:r>
            <a:r>
              <a:rPr lang="en-US" sz="2892" b="0" i="0" spc="0" baseline="0" dirty="0">
                <a:latin typeface="CIDFont+F1"/>
              </a:rPr>
              <a:t>l</a:t>
            </a:r>
            <a:r>
              <a:rPr lang="en-US" sz="2892" b="0" i="0" spc="-27" baseline="0" dirty="0">
                <a:latin typeface="CIDFont+F1"/>
              </a:rPr>
              <a:t>i</a:t>
            </a:r>
            <a:r>
              <a:rPr lang="en-US" sz="2892" b="0" i="0" spc="0" baseline="0" dirty="0">
                <a:latin typeface="CIDFont+F1"/>
              </a:rPr>
              <a:t>m</a:t>
            </a:r>
            <a:r>
              <a:rPr lang="en-US" sz="2892" b="0" i="0" spc="-21" baseline="0" dirty="0">
                <a:latin typeface="CIDFont+F1"/>
              </a:rPr>
              <a:t>e</a:t>
            </a:r>
            <a:r>
              <a:rPr lang="en-US" sz="2892" b="0" i="0" spc="-15" baseline="0" dirty="0">
                <a:latin typeface="CIDFont+F1"/>
              </a:rPr>
              <a:t>n</a:t>
            </a:r>
            <a:r>
              <a:rPr lang="en-US" sz="2892" b="0" i="0" spc="-12" baseline="0" dirty="0">
                <a:latin typeface="CIDFont+F1"/>
              </a:rPr>
              <a:t>t</a:t>
            </a:r>
            <a:r>
              <a:rPr lang="en-US" sz="2892" b="0" i="0" spc="-55" baseline="0" dirty="0">
                <a:latin typeface="CIDFont+F1"/>
              </a:rPr>
              <a:t>a</a:t>
            </a:r>
            <a:r>
              <a:rPr lang="en-US" sz="2892" b="0" i="0" spc="0" baseline="0" dirty="0">
                <a:latin typeface="CIDFont+F1"/>
              </a:rPr>
              <a:t>t</a:t>
            </a:r>
            <a:r>
              <a:rPr lang="en-US" sz="2892" b="0" i="0" spc="-27" baseline="0" dirty="0">
                <a:latin typeface="CIDFont+F1"/>
              </a:rPr>
              <a:t>i</a:t>
            </a:r>
            <a:r>
              <a:rPr lang="en-US" sz="2892" b="0" i="0" spc="0" baseline="0" dirty="0">
                <a:latin typeface="CIDFont+F1"/>
              </a:rPr>
              <a:t>o</a:t>
            </a:r>
            <a:r>
              <a:rPr lang="en-US" sz="2892" b="0" i="0" spc="737" baseline="0" dirty="0">
                <a:latin typeface="CIDFont+F1"/>
              </a:rPr>
              <a:t>n</a:t>
            </a:r>
            <a:r>
              <a:rPr lang="en-US" sz="2892" b="0" i="0" spc="0" baseline="0" dirty="0">
                <a:latin typeface="CIDFont+F1"/>
              </a:rPr>
              <a:t>e</a:t>
            </a:r>
            <a:r>
              <a:rPr lang="en-US" sz="2892" b="0" i="0" spc="-61" baseline="0" dirty="0">
                <a:latin typeface="CIDFont+F1"/>
              </a:rPr>
              <a:t>s</a:t>
            </a:r>
            <a:r>
              <a:rPr lang="en-US" sz="2892" b="0" i="0" spc="740" baseline="0" dirty="0">
                <a:latin typeface="CIDFont+F1"/>
              </a:rPr>
              <a:t>t</a:t>
            </a:r>
            <a:r>
              <a:rPr lang="en-US" sz="2892" b="0" i="0" spc="0" baseline="0" dirty="0">
                <a:latin typeface="CIDFont+F1"/>
              </a:rPr>
              <a:t>aérie</a:t>
            </a:r>
            <a:r>
              <a:rPr lang="en-US" sz="2892" b="0" i="0" spc="-15" baseline="0" dirty="0">
                <a:latin typeface="CIDFont+F1"/>
              </a:rPr>
              <a:t>n</a:t>
            </a:r>
            <a:r>
              <a:rPr lang="en-US" sz="2892" b="0" i="0" spc="0" baseline="0" dirty="0">
                <a:latin typeface="CIDFont+F1"/>
              </a:rPr>
              <a:t>ne</a:t>
            </a:r>
            <a:r>
              <a:rPr lang="en-US" sz="2892" b="0" i="0" spc="725" baseline="0" dirty="0">
                <a:latin typeface="CIDFont+F1"/>
              </a:rPr>
              <a:t>,</a:t>
            </a:r>
            <a:r>
              <a:rPr lang="en-US" sz="2892" b="0" i="0" spc="0" baseline="0" dirty="0">
                <a:latin typeface="CIDFont+F1"/>
              </a:rPr>
              <a:t>l</a:t>
            </a:r>
            <a:r>
              <a:rPr lang="en-US" sz="2892" b="0" i="0" spc="731" baseline="0" dirty="0">
                <a:latin typeface="CIDFont+F1"/>
              </a:rPr>
              <a:t>e</a:t>
            </a:r>
            <a:r>
              <a:rPr lang="en-US" sz="2892" b="0" i="0" spc="0" baseline="0" dirty="0">
                <a:latin typeface="CIDFont+F1"/>
              </a:rPr>
              <a:t>d</a:t>
            </a:r>
            <a:r>
              <a:rPr lang="en-US" sz="2892" b="0" i="0" spc="-21" baseline="0" dirty="0">
                <a:latin typeface="CIDFont+F1"/>
              </a:rPr>
              <a:t>é</a:t>
            </a:r>
            <a:r>
              <a:rPr lang="en-US" sz="2892" b="0" i="0" spc="0" baseline="0" dirty="0">
                <a:latin typeface="CIDFont+F1"/>
              </a:rPr>
              <a:t>par</a:t>
            </a:r>
            <a:r>
              <a:rPr lang="en-US" sz="2892" b="0" i="0" spc="711" baseline="0" dirty="0">
                <a:latin typeface="CIDFont+F1"/>
              </a:rPr>
              <a:t>t</a:t>
            </a:r>
            <a:r>
              <a:rPr lang="en-US" sz="2892" b="0" i="0" spc="0" baseline="0" dirty="0">
                <a:latin typeface="CIDFont+F1"/>
              </a:rPr>
              <a:t>s</a:t>
            </a:r>
            <a:r>
              <a:rPr lang="en-US" sz="2892" b="0" i="0" spc="-229" baseline="0" dirty="0">
                <a:latin typeface="CIDFont+F1"/>
              </a:rPr>
              <a:t>’</a:t>
            </a:r>
            <a:r>
              <a:rPr lang="en-US" sz="2892" b="0" i="0" spc="-21" baseline="0" dirty="0">
                <a:latin typeface="CIDFont+F1"/>
              </a:rPr>
              <a:t>e</a:t>
            </a:r>
            <a:r>
              <a:rPr lang="en-US" sz="2892" b="0" i="0" spc="-15" baseline="0" dirty="0">
                <a:latin typeface="CIDFont+F1"/>
              </a:rPr>
              <a:t>f</a:t>
            </a:r>
            <a:r>
              <a:rPr lang="en-US" sz="2892" b="0" i="0" spc="-44" baseline="0" dirty="0">
                <a:latin typeface="CIDFont+F1"/>
              </a:rPr>
              <a:t>f</a:t>
            </a:r>
            <a:r>
              <a:rPr lang="en-US" sz="2892" b="0" i="0" spc="-21" baseline="0" dirty="0">
                <a:latin typeface="CIDFont+F1"/>
              </a:rPr>
              <a:t>e</a:t>
            </a:r>
            <a:r>
              <a:rPr lang="en-US" sz="2892" b="0" i="0" spc="0" baseline="0" dirty="0">
                <a:latin typeface="CIDFont+F1"/>
              </a:rPr>
              <a:t>c</a:t>
            </a:r>
            <a:r>
              <a:rPr lang="en-US" sz="2892" b="0" i="0" spc="-12" baseline="0" dirty="0">
                <a:latin typeface="CIDFont+F1"/>
              </a:rPr>
              <a:t>t</a:t>
            </a:r>
            <a:r>
              <a:rPr lang="en-US" sz="2892" b="0" i="0" spc="0" baseline="0" dirty="0">
                <a:latin typeface="CIDFont+F1"/>
              </a:rPr>
              <a:t>u</a:t>
            </a:r>
            <a:r>
              <a:rPr lang="en-US" sz="2892" b="0" i="0" spc="702" baseline="0" dirty="0">
                <a:latin typeface="CIDFont+F1"/>
              </a:rPr>
              <a:t>e</a:t>
            </a:r>
            <a:r>
              <a:rPr lang="en-US" sz="2892" b="0" i="0" spc="0" baseline="0" dirty="0">
                <a:latin typeface="CIDFont+F1"/>
              </a:rPr>
              <a:t>e</a:t>
            </a:r>
            <a:r>
              <a:rPr lang="en-US" sz="2892" b="0" i="0" spc="737" baseline="0" dirty="0">
                <a:latin typeface="CIDFont+F1"/>
              </a:rPr>
              <a:t>n</a:t>
            </a:r>
            <a:r>
              <a:rPr lang="en-US" sz="2892" b="0" i="0" spc="-27" baseline="0" dirty="0">
                <a:latin typeface="CIDFont+F1"/>
              </a:rPr>
              <a:t>a</a:t>
            </a:r>
            <a:r>
              <a:rPr lang="en-US" sz="2892" b="0" i="0" spc="0" baseline="0" dirty="0">
                <a:latin typeface="CIDFont+F1"/>
              </a:rPr>
              <a:t>érie</a:t>
            </a:r>
            <a:r>
              <a:rPr lang="en-US" sz="2892" b="0" i="0" spc="737" baseline="0" dirty="0">
                <a:latin typeface="CIDFont+F1"/>
              </a:rPr>
              <a:t>n</a:t>
            </a:r>
            <a:r>
              <a:rPr lang="en-US" sz="2892" b="0" i="0" spc="0" baseline="0" dirty="0">
                <a:latin typeface="CIDFont+F1"/>
              </a:rPr>
              <a:t>ou</a:t>
            </a:r>
          </a:p>
          <a:p>
            <a:pPr marL="0">
              <a:lnSpc>
                <a:spcPts val="2437"/>
              </a:lnSpc>
            </a:pPr>
            <a:r>
              <a:rPr lang="en-US" sz="2892" b="0" i="0" spc="0" baseline="0" dirty="0">
                <a:latin typeface="CIDFont+F1"/>
              </a:rPr>
              <a:t>e</a:t>
            </a:r>
            <a:r>
              <a:rPr lang="en-US" sz="2892" b="0" i="0" spc="650" baseline="0" dirty="0">
                <a:latin typeface="CIDFont+F1"/>
              </a:rPr>
              <a:t>n</a:t>
            </a:r>
            <a:r>
              <a:rPr lang="en-US" sz="2892" b="0" i="0" spc="0" baseline="0" dirty="0">
                <a:latin typeface="CIDFont+F1"/>
              </a:rPr>
              <a:t>so</a:t>
            </a:r>
            <a:r>
              <a:rPr lang="en-US" sz="2892" b="0" i="0" spc="-15" baseline="0" dirty="0">
                <a:latin typeface="CIDFont+F1"/>
              </a:rPr>
              <a:t>u</a:t>
            </a:r>
            <a:r>
              <a:rPr lang="en-US" sz="2892" b="0" i="0" spc="-12" baseline="0" dirty="0">
                <a:latin typeface="CIDFont+F1"/>
              </a:rPr>
              <a:t>t</a:t>
            </a:r>
            <a:r>
              <a:rPr lang="en-US" sz="2892" b="0" i="0" spc="-21" baseline="0" dirty="0">
                <a:latin typeface="CIDFont+F1"/>
              </a:rPr>
              <a:t>e</a:t>
            </a:r>
            <a:r>
              <a:rPr lang="en-US" sz="2892" b="0" i="0" spc="0" baseline="0" dirty="0">
                <a:latin typeface="CIDFont+F1"/>
              </a:rPr>
              <a:t>r</a:t>
            </a:r>
            <a:r>
              <a:rPr lang="en-US" sz="2892" b="0" i="0" spc="-53" baseline="0" dirty="0">
                <a:latin typeface="CIDFont+F1"/>
              </a:rPr>
              <a:t>r</a:t>
            </a:r>
            <a:r>
              <a:rPr lang="en-US" sz="2892" b="0" i="0" spc="0" baseline="0" dirty="0">
                <a:latin typeface="CIDFont+F1"/>
              </a:rPr>
              <a:t>ai</a:t>
            </a:r>
            <a:r>
              <a:rPr lang="en-US" sz="2892" b="0" i="0" spc="-15" baseline="0" dirty="0">
                <a:latin typeface="CIDFont+F1"/>
              </a:rPr>
              <a:t>n.</a:t>
            </a:r>
          </a:p>
        </p:txBody>
      </p:sp>
      <p:sp>
        <p:nvSpPr>
          <p:cNvPr id="362" name="Rectangle 362"/>
          <p:cNvSpPr/>
          <p:nvPr/>
        </p:nvSpPr>
        <p:spPr>
          <a:xfrm>
            <a:off x="815271" y="3438785"/>
            <a:ext cx="9055358" cy="1548624"/>
          </a:xfrm>
          <a:prstGeom prst="rect">
            <a:avLst/>
          </a:prstGeom>
        </p:spPr>
        <p:txBody>
          <a:bodyPr wrap="none" lIns="0" tIns="0" rIns="0" bIns="0">
            <a:spAutoFit/>
          </a:bodyPr>
          <a:lstStyle/>
          <a:p>
            <a:pPr marL="0"/>
            <a:r>
              <a:rPr lang="en-US" sz="2892" b="0" i="0" spc="0" baseline="0" dirty="0">
                <a:latin typeface="CIDFont+F1"/>
              </a:rPr>
              <a:t>a</a:t>
            </a:r>
            <a:r>
              <a:rPr lang="en-US" sz="2892" b="0" i="0" spc="656" baseline="0" dirty="0">
                <a:latin typeface="CIDFont+F1"/>
              </a:rPr>
              <a:t>)</a:t>
            </a:r>
            <a:r>
              <a:rPr lang="en-US" sz="2892" b="0" i="0" spc="0" baseline="0" dirty="0">
                <a:latin typeface="CIDFont+F1"/>
              </a:rPr>
              <a:t>P</a:t>
            </a:r>
            <a:r>
              <a:rPr lang="en-US" sz="2892" b="0" i="0" spc="-53" baseline="0" dirty="0">
                <a:latin typeface="CIDFont+F1"/>
              </a:rPr>
              <a:t>r</a:t>
            </a:r>
            <a:r>
              <a:rPr lang="en-US" sz="2892" b="0" i="0" spc="0" baseline="0" dirty="0">
                <a:latin typeface="CIDFont+F1"/>
              </a:rPr>
              <a:t>o</a:t>
            </a:r>
            <a:r>
              <a:rPr lang="en-US" sz="2892" b="0" i="0" spc="-41" baseline="0" dirty="0">
                <a:latin typeface="CIDFont+F1"/>
              </a:rPr>
              <a:t>t</a:t>
            </a:r>
            <a:r>
              <a:rPr lang="en-US" sz="2892" b="0" i="0" spc="0" baseline="0" dirty="0">
                <a:latin typeface="CIDFont+F1"/>
              </a:rPr>
              <a:t>ecti</a:t>
            </a:r>
            <a:r>
              <a:rPr lang="en-US" sz="2892" b="0" i="0" spc="-21" baseline="0" dirty="0">
                <a:latin typeface="CIDFont+F1"/>
              </a:rPr>
              <a:t>o</a:t>
            </a:r>
            <a:r>
              <a:rPr lang="en-US" sz="2892" b="0" i="0" spc="0" baseline="0" dirty="0">
                <a:latin typeface="CIDFont+F1"/>
              </a:rPr>
              <a:t>n:</a:t>
            </a:r>
          </a:p>
          <a:p>
            <a:pPr marL="0">
              <a:lnSpc>
                <a:spcPts val="6611"/>
              </a:lnSpc>
              <a:tabLst>
                <a:tab pos="1284348" algn="l"/>
                <a:tab pos="2066664" algn="l"/>
                <a:tab pos="3925125" algn="l"/>
                <a:tab pos="5192257" algn="l"/>
                <a:tab pos="5750530" algn="l"/>
                <a:tab pos="7043372" algn="l"/>
                <a:tab pos="7836706" algn="l"/>
              </a:tabLst>
            </a:pPr>
            <a:r>
              <a:rPr lang="en-US" sz="2892" b="0" i="0" spc="0" baseline="0" dirty="0">
                <a:latin typeface="CIDFont+F5"/>
              </a:rPr>
              <a:t></a:t>
            </a:r>
            <a:r>
              <a:rPr lang="en-US" sz="2892" b="0" i="0" spc="0" baseline="0" dirty="0">
                <a:latin typeface="CIDFont+F1"/>
              </a:rPr>
              <a:t>C</a:t>
            </a:r>
            <a:r>
              <a:rPr lang="en-US" sz="2892" b="0" i="0" spc="-21" baseline="0" dirty="0">
                <a:latin typeface="CIDFont+F1"/>
              </a:rPr>
              <a:t>ô</a:t>
            </a:r>
            <a:r>
              <a:rPr lang="en-US" sz="2892" b="0" i="0" spc="-12" baseline="0" dirty="0">
                <a:latin typeface="CIDFont+F1"/>
              </a:rPr>
              <a:t>t</a:t>
            </a:r>
            <a:r>
              <a:rPr lang="en-US" sz="2892" b="0" i="0" spc="0" baseline="0" dirty="0">
                <a:latin typeface="CIDFont+F1"/>
              </a:rPr>
              <a:t>é	H</a:t>
            </a:r>
            <a:r>
              <a:rPr lang="en-US" sz="2892" b="0" i="0" spc="-194" baseline="0" dirty="0">
                <a:latin typeface="CIDFont+F1"/>
              </a:rPr>
              <a:t>T</a:t>
            </a:r>
            <a:r>
              <a:rPr lang="en-US" sz="2892" b="0" i="0" spc="0" baseline="0" dirty="0">
                <a:latin typeface="CIDFont+F1"/>
              </a:rPr>
              <a:t>:	</a:t>
            </a:r>
            <a:r>
              <a:rPr lang="en-US" sz="2892" b="0" i="0" spc="-15" baseline="0" dirty="0">
                <a:latin typeface="CIDFont+F1"/>
              </a:rPr>
              <a:t>p</a:t>
            </a:r>
            <a:r>
              <a:rPr lang="en-US" sz="2892" b="0" i="0" spc="-53" baseline="0" dirty="0">
                <a:latin typeface="CIDFont+F1"/>
              </a:rPr>
              <a:t>r</a:t>
            </a:r>
            <a:r>
              <a:rPr lang="en-US" sz="2892" b="0" i="0" spc="0" baseline="0" dirty="0">
                <a:latin typeface="CIDFont+F1"/>
              </a:rPr>
              <a:t>o</a:t>
            </a:r>
            <a:r>
              <a:rPr lang="en-US" sz="2892" b="0" i="0" spc="-12" baseline="0" dirty="0">
                <a:latin typeface="CIDFont+F1"/>
              </a:rPr>
              <a:t>t</a:t>
            </a:r>
            <a:r>
              <a:rPr lang="en-US" sz="2892" b="0" i="0" spc="-21" baseline="0" dirty="0">
                <a:latin typeface="CIDFont+F1"/>
              </a:rPr>
              <a:t>e</a:t>
            </a:r>
            <a:r>
              <a:rPr lang="en-US" sz="2892" b="0" i="0" spc="0" baseline="0" dirty="0">
                <a:latin typeface="CIDFont+F1"/>
              </a:rPr>
              <a:t>c</a:t>
            </a:r>
            <a:r>
              <a:rPr lang="en-US" sz="2892" b="0" i="0" spc="-12" baseline="0" dirty="0">
                <a:latin typeface="CIDFont+F1"/>
              </a:rPr>
              <a:t>t</a:t>
            </a:r>
            <a:r>
              <a:rPr lang="en-US" sz="2892" b="0" i="0" spc="0" baseline="0" dirty="0">
                <a:latin typeface="CIDFont+F1"/>
              </a:rPr>
              <a:t>ion	c</a:t>
            </a:r>
            <a:r>
              <a:rPr lang="en-US" sz="2892" b="0" i="0" spc="-21" baseline="0" dirty="0">
                <a:latin typeface="CIDFont+F1"/>
              </a:rPr>
              <a:t>o</a:t>
            </a:r>
            <a:r>
              <a:rPr lang="en-US" sz="2892" b="0" i="0" spc="-15" baseline="0" dirty="0">
                <a:latin typeface="CIDFont+F1"/>
              </a:rPr>
              <a:t>n</a:t>
            </a:r>
            <a:r>
              <a:rPr lang="en-US" sz="2892" b="0" i="0" spc="0" baseline="0" dirty="0">
                <a:latin typeface="CIDFont+F1"/>
              </a:rPr>
              <a:t>t</a:t>
            </a:r>
            <a:r>
              <a:rPr lang="en-US" sz="2892" b="0" i="0" spc="-53" baseline="0" dirty="0">
                <a:latin typeface="CIDFont+F1"/>
              </a:rPr>
              <a:t>r</a:t>
            </a:r>
            <a:r>
              <a:rPr lang="en-US" sz="2892" b="0" i="0" spc="0" baseline="0" dirty="0">
                <a:latin typeface="CIDFont+F1"/>
              </a:rPr>
              <a:t>e	</a:t>
            </a:r>
            <a:r>
              <a:rPr lang="en-US" sz="2892" b="0" i="0" spc="-27" baseline="0" dirty="0">
                <a:latin typeface="CIDFont+F1"/>
              </a:rPr>
              <a:t>l</a:t>
            </a:r>
            <a:r>
              <a:rPr lang="en-US" sz="2892" b="0" i="0" spc="0" baseline="0" dirty="0">
                <a:latin typeface="CIDFont+F1"/>
              </a:rPr>
              <a:t>a	</a:t>
            </a:r>
            <a:r>
              <a:rPr lang="en-US" sz="2892" b="0" i="0" spc="-44" baseline="0" dirty="0">
                <a:latin typeface="CIDFont+F1"/>
              </a:rPr>
              <a:t>f</a:t>
            </a:r>
            <a:r>
              <a:rPr lang="en-US" sz="2892" b="0" i="0" spc="-21" baseline="0" dirty="0">
                <a:latin typeface="CIDFont+F1"/>
              </a:rPr>
              <a:t>o</a:t>
            </a:r>
            <a:r>
              <a:rPr lang="en-US" sz="2892" b="0" i="0" spc="0" baseline="0" dirty="0">
                <a:latin typeface="CIDFont+F1"/>
              </a:rPr>
              <a:t>ud</a:t>
            </a:r>
            <a:r>
              <a:rPr lang="en-US" sz="2892" b="0" i="0" spc="-24" baseline="0" dirty="0">
                <a:latin typeface="CIDFont+F1"/>
              </a:rPr>
              <a:t>r</a:t>
            </a:r>
            <a:r>
              <a:rPr lang="en-US" sz="2892" b="0" i="0" spc="0" baseline="0" dirty="0">
                <a:latin typeface="CIDFont+F1"/>
              </a:rPr>
              <a:t>e	</a:t>
            </a:r>
            <a:r>
              <a:rPr lang="en-US" sz="2892" b="0" i="0" spc="-15" baseline="0" dirty="0">
                <a:latin typeface="CIDFont+F1"/>
              </a:rPr>
              <a:t>p</a:t>
            </a:r>
            <a:r>
              <a:rPr lang="en-US" sz="2892" b="0" i="0" spc="0" baseline="0" dirty="0">
                <a:latin typeface="CIDFont+F1"/>
              </a:rPr>
              <a:t>ar	écl</a:t>
            </a:r>
            <a:r>
              <a:rPr lang="en-US" sz="2892" b="0" i="0" spc="-27" baseline="0" dirty="0">
                <a:latin typeface="CIDFont+F1"/>
              </a:rPr>
              <a:t>a</a:t>
            </a:r>
            <a:r>
              <a:rPr lang="en-US" sz="2892" b="0" i="0" spc="-41" baseline="0" dirty="0">
                <a:latin typeface="CIDFont+F1"/>
              </a:rPr>
              <a:t>t</a:t>
            </a:r>
            <a:r>
              <a:rPr lang="en-US" sz="2892" b="0" i="0" spc="0" baseline="0" dirty="0">
                <a:latin typeface="CIDFont+F1"/>
              </a:rPr>
              <a:t>e</a:t>
            </a:r>
            <a:r>
              <a:rPr lang="en-US" sz="2892" b="0" i="0" spc="-15" baseline="0" dirty="0">
                <a:latin typeface="CIDFont+F1"/>
              </a:rPr>
              <a:t>ur</a:t>
            </a:r>
          </a:p>
          <a:p>
            <a:pPr marL="0">
              <a:lnSpc>
                <a:spcPts val="2435"/>
              </a:lnSpc>
            </a:pPr>
            <a:r>
              <a:rPr lang="en-US" sz="2892" b="0" i="0" spc="659" baseline="0" dirty="0">
                <a:latin typeface="CIDFont+F1"/>
              </a:rPr>
              <a:t>«</a:t>
            </a:r>
            <a:r>
              <a:rPr lang="en-US" sz="2892" b="0" i="0" spc="0" baseline="0" dirty="0">
                <a:latin typeface="CIDFont+F1"/>
              </a:rPr>
              <a:t>p</a:t>
            </a:r>
            <a:r>
              <a:rPr lang="en-US" sz="2892" b="0" i="0" spc="-27" baseline="0" dirty="0">
                <a:latin typeface="CIDFont+F1"/>
              </a:rPr>
              <a:t>a</a:t>
            </a:r>
            <a:r>
              <a:rPr lang="en-US" sz="2892" b="0" i="0" spc="-53" baseline="0" dirty="0">
                <a:latin typeface="CIDFont+F1"/>
              </a:rPr>
              <a:t>r</a:t>
            </a:r>
            <a:r>
              <a:rPr lang="en-US" sz="2892" b="0" i="0" spc="-27" baseline="0" dirty="0">
                <a:latin typeface="CIDFont+F1"/>
              </a:rPr>
              <a:t>a</a:t>
            </a:r>
            <a:r>
              <a:rPr lang="en-US" sz="2892" b="0" i="0" spc="-44" baseline="0" dirty="0">
                <a:latin typeface="CIDFont+F1"/>
              </a:rPr>
              <a:t>f</a:t>
            </a:r>
            <a:r>
              <a:rPr lang="en-US" sz="2892" b="0" i="0" spc="0" baseline="0" dirty="0">
                <a:latin typeface="CIDFont+F1"/>
              </a:rPr>
              <a:t>o</a:t>
            </a:r>
            <a:r>
              <a:rPr lang="en-US" sz="2892" b="0" i="0" spc="-15" baseline="0" dirty="0">
                <a:latin typeface="CIDFont+F1"/>
              </a:rPr>
              <a:t>u</a:t>
            </a:r>
            <a:r>
              <a:rPr lang="en-US" sz="2892" b="0" i="0" spc="0" baseline="0" dirty="0">
                <a:latin typeface="CIDFont+F1"/>
              </a:rPr>
              <a:t>d</a:t>
            </a:r>
            <a:r>
              <a:rPr lang="en-US" sz="2892" b="0" i="0" spc="-24" baseline="0" dirty="0">
                <a:latin typeface="CIDFont+F1"/>
              </a:rPr>
              <a:t>r</a:t>
            </a:r>
            <a:r>
              <a:rPr lang="en-US" sz="2892" b="0" i="0" spc="644" baseline="0" dirty="0">
                <a:latin typeface="CIDFont+F1"/>
              </a:rPr>
              <a:t>e»</a:t>
            </a:r>
          </a:p>
        </p:txBody>
      </p:sp>
      <p:sp>
        <p:nvSpPr>
          <p:cNvPr id="363" name="Rectangle 363"/>
          <p:cNvSpPr/>
          <p:nvPr/>
        </p:nvSpPr>
        <p:spPr>
          <a:xfrm>
            <a:off x="815271" y="5427646"/>
            <a:ext cx="9058663" cy="707349"/>
          </a:xfrm>
          <a:prstGeom prst="rect">
            <a:avLst/>
          </a:prstGeom>
        </p:spPr>
        <p:txBody>
          <a:bodyPr wrap="none" lIns="0" tIns="0" rIns="0" bIns="0">
            <a:spAutoFit/>
          </a:bodyPr>
          <a:lstStyle/>
          <a:p>
            <a:pPr marL="0"/>
            <a:r>
              <a:rPr lang="en-US" sz="2892" b="0" i="0" spc="0" baseline="0" dirty="0">
                <a:latin typeface="CIDFont+F5"/>
              </a:rPr>
              <a:t></a:t>
            </a:r>
            <a:r>
              <a:rPr lang="en-US" sz="2892" b="0" i="0" spc="0" baseline="0" dirty="0">
                <a:latin typeface="CIDFont+F1"/>
              </a:rPr>
              <a:t>C</a:t>
            </a:r>
            <a:r>
              <a:rPr lang="en-US" sz="2892" b="0" i="0" spc="-21" baseline="0" dirty="0">
                <a:latin typeface="CIDFont+F1"/>
              </a:rPr>
              <a:t>ô</a:t>
            </a:r>
            <a:r>
              <a:rPr lang="en-US" sz="2892" b="0" i="0" spc="-12" baseline="0" dirty="0">
                <a:latin typeface="CIDFont+F1"/>
              </a:rPr>
              <a:t>t</a:t>
            </a:r>
            <a:r>
              <a:rPr lang="en-US" sz="2892" b="0" i="0" spc="991" baseline="0" dirty="0">
                <a:latin typeface="CIDFont+F1"/>
              </a:rPr>
              <a:t>é</a:t>
            </a:r>
            <a:r>
              <a:rPr lang="en-US" sz="2892" b="0" i="0" spc="-38" baseline="0" dirty="0">
                <a:latin typeface="CIDFont+F1"/>
              </a:rPr>
              <a:t>B</a:t>
            </a:r>
            <a:r>
              <a:rPr lang="en-US" sz="2892" b="0" i="0" spc="-194" baseline="0" dirty="0">
                <a:latin typeface="CIDFont+F1"/>
              </a:rPr>
              <a:t>T</a:t>
            </a:r>
            <a:r>
              <a:rPr lang="en-US" sz="2892" b="0" i="0" spc="1020" baseline="0" dirty="0">
                <a:latin typeface="CIDFont+F1"/>
              </a:rPr>
              <a:t>:</a:t>
            </a:r>
            <a:r>
              <a:rPr lang="en-US" sz="2892" b="0" i="0" spc="0" baseline="0" dirty="0">
                <a:latin typeface="CIDFont+F1"/>
              </a:rPr>
              <a:t>u</a:t>
            </a:r>
            <a:r>
              <a:rPr lang="en-US" sz="2892" b="0" i="0" spc="997" baseline="0" dirty="0">
                <a:latin typeface="CIDFont+F1"/>
              </a:rPr>
              <a:t>n</a:t>
            </a:r>
            <a:r>
              <a:rPr lang="en-US" sz="2892" b="0" i="0" spc="0" baseline="0" dirty="0">
                <a:latin typeface="CIDFont+F1"/>
              </a:rPr>
              <a:t>disjonc</a:t>
            </a:r>
            <a:r>
              <a:rPr lang="en-US" sz="2892" b="0" i="0" spc="-41" baseline="0" dirty="0">
                <a:latin typeface="CIDFont+F1"/>
              </a:rPr>
              <a:t>t</a:t>
            </a:r>
            <a:r>
              <a:rPr lang="en-US" sz="2892" b="0" i="0" spc="0" baseline="0" dirty="0">
                <a:latin typeface="CIDFont+F1"/>
              </a:rPr>
              <a:t>eu</a:t>
            </a:r>
            <a:r>
              <a:rPr lang="en-US" sz="2892" b="0" i="0" spc="1017" baseline="0" dirty="0">
                <a:latin typeface="CIDFont+F1"/>
              </a:rPr>
              <a:t>r</a:t>
            </a:r>
            <a:r>
              <a:rPr lang="en-US" sz="2892" b="0" i="0" spc="-15" baseline="0" dirty="0">
                <a:latin typeface="CIDFont+F1"/>
              </a:rPr>
              <a:t>p</a:t>
            </a:r>
            <a:r>
              <a:rPr lang="en-US" sz="2892" b="0" i="0" spc="-24" baseline="0" dirty="0">
                <a:latin typeface="CIDFont+F1"/>
              </a:rPr>
              <a:t>r</a:t>
            </a:r>
            <a:r>
              <a:rPr lang="en-US" sz="2892" b="0" i="0" spc="-21" baseline="0" dirty="0">
                <a:latin typeface="CIDFont+F1"/>
              </a:rPr>
              <a:t>o</a:t>
            </a:r>
            <a:r>
              <a:rPr lang="en-US" sz="2892" b="0" i="0" spc="-12" baseline="0" dirty="0">
                <a:latin typeface="CIDFont+F1"/>
              </a:rPr>
              <a:t>t</a:t>
            </a:r>
            <a:r>
              <a:rPr lang="en-US" sz="2892" b="0" i="0" spc="-21" baseline="0" dirty="0">
                <a:latin typeface="CIDFont+F1"/>
              </a:rPr>
              <a:t>è</a:t>
            </a:r>
            <a:r>
              <a:rPr lang="en-US" sz="2892" b="0" i="0" spc="-29" baseline="0" dirty="0">
                <a:latin typeface="CIDFont+F1"/>
              </a:rPr>
              <a:t>g</a:t>
            </a:r>
            <a:r>
              <a:rPr lang="en-US" sz="2892" b="0" i="0" spc="1020" baseline="0" dirty="0">
                <a:latin typeface="CIDFont+F1"/>
              </a:rPr>
              <a:t>e</a:t>
            </a:r>
            <a:r>
              <a:rPr lang="en-US" sz="2892" b="0" i="0" spc="0" baseline="0" dirty="0">
                <a:latin typeface="CIDFont+F1"/>
              </a:rPr>
              <a:t>l</a:t>
            </a:r>
            <a:r>
              <a:rPr lang="en-US" sz="2892" b="0" i="0" spc="1020" baseline="0" dirty="0">
                <a:latin typeface="CIDFont+F1"/>
              </a:rPr>
              <a:t>e</a:t>
            </a:r>
            <a:r>
              <a:rPr lang="en-US" sz="2892" b="0" i="0" spc="0" baseline="0" dirty="0">
                <a:latin typeface="CIDFont+F1"/>
              </a:rPr>
              <a:t>t</a:t>
            </a:r>
            <a:r>
              <a:rPr lang="en-US" sz="2892" b="0" i="0" spc="-81" baseline="0" dirty="0">
                <a:latin typeface="CIDFont+F1"/>
              </a:rPr>
              <a:t>r</a:t>
            </a:r>
            <a:r>
              <a:rPr lang="en-US" sz="2892" b="0" i="0" spc="0" baseline="0" dirty="0">
                <a:latin typeface="CIDFont+F1"/>
              </a:rPr>
              <a:t>an</a:t>
            </a:r>
            <a:r>
              <a:rPr lang="en-US" sz="2892" b="0" i="0" spc="-32" baseline="0" dirty="0">
                <a:latin typeface="CIDFont+F1"/>
              </a:rPr>
              <a:t>s</a:t>
            </a:r>
            <a:r>
              <a:rPr lang="en-US" sz="2892" b="0" i="0" spc="-44" baseline="0" dirty="0">
                <a:latin typeface="CIDFont+F1"/>
              </a:rPr>
              <a:t>f</a:t>
            </a:r>
            <a:r>
              <a:rPr lang="en-US" sz="2892" b="0" i="0" spc="0" baseline="0" dirty="0">
                <a:latin typeface="CIDFont+F1"/>
              </a:rPr>
              <a:t>orm</a:t>
            </a:r>
            <a:r>
              <a:rPr lang="en-US" sz="2892" b="0" i="0" spc="-55" baseline="0" dirty="0">
                <a:latin typeface="CIDFont+F1"/>
              </a:rPr>
              <a:t>a</a:t>
            </a:r>
            <a:r>
              <a:rPr lang="en-US" sz="2892" b="0" i="0" spc="-12" baseline="0" dirty="0">
                <a:latin typeface="CIDFont+F1"/>
              </a:rPr>
              <a:t>t</a:t>
            </a:r>
            <a:r>
              <a:rPr lang="en-US" sz="2892" b="0" i="0" spc="-21" baseline="0" dirty="0">
                <a:latin typeface="CIDFont+F1"/>
              </a:rPr>
              <a:t>e</a:t>
            </a:r>
            <a:r>
              <a:rPr lang="en-US" sz="2892" b="0" i="0" spc="0" baseline="0" dirty="0">
                <a:latin typeface="CIDFont+F1"/>
              </a:rPr>
              <a:t>u</a:t>
            </a:r>
            <a:r>
              <a:rPr lang="en-US" sz="2892" b="0" i="0" spc="1017" baseline="0" dirty="0">
                <a:latin typeface="CIDFont+F1"/>
              </a:rPr>
              <a:t>r</a:t>
            </a:r>
            <a:r>
              <a:rPr lang="en-US" sz="2892" b="0" i="0" spc="-35" baseline="0" dirty="0">
                <a:latin typeface="CIDFont+F1"/>
              </a:rPr>
              <a:t>c</a:t>
            </a:r>
            <a:r>
              <a:rPr lang="en-US" sz="2892" b="0" i="0" spc="0" baseline="0" dirty="0">
                <a:latin typeface="CIDFont+F1"/>
              </a:rPr>
              <a:t>o</a:t>
            </a:r>
            <a:r>
              <a:rPr lang="en-US" sz="2892" b="0" i="0" spc="-15" baseline="0" dirty="0">
                <a:latin typeface="CIDFont+F1"/>
              </a:rPr>
              <a:t>n</a:t>
            </a:r>
            <a:r>
              <a:rPr lang="en-US" sz="2892" b="0" i="0" spc="-12" baseline="0" dirty="0">
                <a:latin typeface="CIDFont+F1"/>
              </a:rPr>
              <a:t>t</a:t>
            </a:r>
            <a:r>
              <a:rPr lang="en-US" sz="2892" b="0" i="0" spc="-24" baseline="0" dirty="0">
                <a:latin typeface="CIDFont+F1"/>
              </a:rPr>
              <a:t>re</a:t>
            </a:r>
          </a:p>
          <a:p>
            <a:pPr marL="0">
              <a:lnSpc>
                <a:spcPts val="2423"/>
              </a:lnSpc>
            </a:pPr>
            <a:r>
              <a:rPr lang="en-US" sz="2892" b="0" i="0" spc="0" baseline="0" dirty="0">
                <a:latin typeface="CIDFont+F1"/>
              </a:rPr>
              <a:t>le</a:t>
            </a:r>
            <a:r>
              <a:rPr lang="en-US" sz="2892" b="0" i="0" spc="633" baseline="0" dirty="0">
                <a:latin typeface="CIDFont+F1"/>
              </a:rPr>
              <a:t>s</a:t>
            </a:r>
            <a:r>
              <a:rPr lang="en-US" sz="2892" b="0" i="0" spc="0" baseline="0" dirty="0">
                <a:latin typeface="CIDFont+F1"/>
              </a:rPr>
              <a:t>suri</a:t>
            </a:r>
            <a:r>
              <a:rPr lang="en-US" sz="2892" b="0" i="0" spc="-15" baseline="0" dirty="0">
                <a:latin typeface="CIDFont+F1"/>
              </a:rPr>
              <a:t>n</a:t>
            </a:r>
            <a:r>
              <a:rPr lang="en-US" sz="2892" b="0" i="0" spc="-41" baseline="0" dirty="0">
                <a:latin typeface="CIDFont+F1"/>
              </a:rPr>
              <a:t>t</a:t>
            </a:r>
            <a:r>
              <a:rPr lang="en-US" sz="2892" b="0" i="0" spc="0" baseline="0" dirty="0">
                <a:latin typeface="CIDFont+F1"/>
              </a:rPr>
              <a:t>ens</a:t>
            </a:r>
            <a:r>
              <a:rPr lang="en-US" sz="2892" b="0" i="0" spc="-27" baseline="0" dirty="0">
                <a:latin typeface="CIDFont+F1"/>
              </a:rPr>
              <a:t>i</a:t>
            </a:r>
            <a:r>
              <a:rPr lang="en-US" sz="2892" b="0" i="0" spc="-12" baseline="0" dirty="0">
                <a:latin typeface="CIDFont+F1"/>
              </a:rPr>
              <a:t>t</a:t>
            </a:r>
            <a:r>
              <a:rPr lang="en-US" sz="2892" b="0" i="0" spc="0" baseline="0" dirty="0">
                <a:latin typeface="CIDFont+F1"/>
              </a:rPr>
              <a:t>és.</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4" name="Freeform 374"/>
          <p:cNvSpPr/>
          <p:nvPr/>
        </p:nvSpPr>
        <p:spPr>
          <a:xfrm flipV="1">
            <a:off x="0" y="772668"/>
            <a:ext cx="10692384" cy="6013703"/>
          </a:xfrm>
          <a:custGeom>
            <a:avLst/>
            <a:gdLst/>
            <a:ahLst/>
            <a:cxnLst/>
            <a:rect l="0" t="0" r="0" b="0"/>
            <a:pathLst>
              <a:path w="14256512" h="8018271">
                <a:moveTo>
                  <a:pt x="0" y="8018271"/>
                </a:moveTo>
                <a:lnTo>
                  <a:pt x="14256512" y="8018271"/>
                </a:lnTo>
                <a:lnTo>
                  <a:pt x="14256512" y="0"/>
                </a:lnTo>
                <a:lnTo>
                  <a:pt x="0" y="0"/>
                </a:lnTo>
                <a:close/>
                <a:moveTo>
                  <a:pt x="1030224" y="9048495"/>
                </a:moveTo>
              </a:path>
            </a:pathLst>
          </a:custGeom>
          <a:solidFill>
            <a:srgbClr val="FFFFFF">
              <a:alpha val="10000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375" name="Freeform 375"/>
          <p:cNvSpPr/>
          <p:nvPr/>
        </p:nvSpPr>
        <p:spPr>
          <a:xfrm flipV="1">
            <a:off x="0" y="772668"/>
            <a:ext cx="10692384" cy="711707"/>
          </a:xfrm>
          <a:custGeom>
            <a:avLst/>
            <a:gdLst/>
            <a:ahLst/>
            <a:cxnLst/>
            <a:rect l="0" t="0" r="0" b="0"/>
            <a:pathLst>
              <a:path w="14256512" h="948943">
                <a:moveTo>
                  <a:pt x="0" y="948943"/>
                </a:moveTo>
                <a:lnTo>
                  <a:pt x="14256512" y="948943"/>
                </a:lnTo>
                <a:lnTo>
                  <a:pt x="14256512" y="0"/>
                </a:lnTo>
                <a:lnTo>
                  <a:pt x="0" y="0"/>
                </a:lnTo>
                <a:close/>
                <a:moveTo>
                  <a:pt x="1030224" y="1979167"/>
                </a:moveTo>
              </a:path>
            </a:pathLst>
          </a:custGeom>
          <a:solidFill>
            <a:srgbClr val="FFC000">
              <a:alpha val="10000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376" name="Freeform 376"/>
          <p:cNvSpPr/>
          <p:nvPr/>
        </p:nvSpPr>
        <p:spPr>
          <a:xfrm flipV="1">
            <a:off x="1028700" y="1833372"/>
            <a:ext cx="1395983" cy="15240"/>
          </a:xfrm>
          <a:custGeom>
            <a:avLst/>
            <a:gdLst/>
            <a:ahLst/>
            <a:cxnLst/>
            <a:rect l="0" t="0" r="0" b="0"/>
            <a:pathLst>
              <a:path w="1861311" h="20321">
                <a:moveTo>
                  <a:pt x="0" y="20321"/>
                </a:moveTo>
                <a:lnTo>
                  <a:pt x="1861311" y="20321"/>
                </a:lnTo>
                <a:lnTo>
                  <a:pt x="1861311" y="0"/>
                </a:lnTo>
                <a:lnTo>
                  <a:pt x="0" y="0"/>
                </a:lnTo>
                <a:close/>
                <a:moveTo>
                  <a:pt x="1072895" y="2464816"/>
                </a:moveTo>
              </a:path>
            </a:pathLst>
          </a:custGeom>
          <a:solidFill>
            <a:srgbClr val="000000">
              <a:alpha val="100000"/>
            </a:srgbClr>
          </a:solidFill>
          <a:ln w="9525">
            <a:noFill/>
          </a:ln>
        </p:spPr>
        <p:style>
          <a:lnRef idx="2">
            <a:schemeClr val="accent1">
              <a:shade val="50000"/>
            </a:schemeClr>
          </a:lnRef>
          <a:fillRef idx="1">
            <a:schemeClr val="accent1"/>
          </a:fillRef>
          <a:effectRef idx="0">
            <a:schemeClr val="accent1"/>
          </a:effectRef>
          <a:fontRef idx="minor">
            <a:schemeClr val="lt1"/>
          </a:fontRef>
        </p:style>
      </p:sp>
      <p:pic>
        <p:nvPicPr>
          <p:cNvPr id="377" name="Picture 377"/>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a:xfrm>
            <a:off x="1679448" y="2237232"/>
            <a:ext cx="7862316" cy="4215383"/>
          </a:xfrm>
          <a:prstGeom prst="rect">
            <a:avLst/>
          </a:prstGeom>
          <a:noFill/>
          <a:extLst/>
        </p:spPr>
      </p:pic>
      <p:sp>
        <p:nvSpPr>
          <p:cNvPr id="378" name="Rectangle 378"/>
          <p:cNvSpPr/>
          <p:nvPr/>
        </p:nvSpPr>
        <p:spPr>
          <a:xfrm>
            <a:off x="7469133" y="6503076"/>
            <a:ext cx="3183678" cy="230537"/>
          </a:xfrm>
          <a:prstGeom prst="rect">
            <a:avLst/>
          </a:prstGeom>
        </p:spPr>
        <p:txBody>
          <a:bodyPr wrap="none" lIns="0" tIns="0" rIns="0" bIns="0">
            <a:spAutoFit/>
          </a:bodyPr>
          <a:lstStyle/>
          <a:p>
            <a:r>
              <a:rPr lang="en-US" sz="1583" dirty="0">
                <a:latin typeface="CIDFont+F1"/>
              </a:rPr>
              <a:t>P</a:t>
            </a:r>
            <a:r>
              <a:rPr lang="en-US" sz="1583" spc="-29" dirty="0">
                <a:latin typeface="CIDFont+F1"/>
              </a:rPr>
              <a:t>r</a:t>
            </a:r>
            <a:r>
              <a:rPr lang="en-US" sz="1583" dirty="0">
                <a:latin typeface="CIDFont+F1"/>
              </a:rPr>
              <a:t>esen</a:t>
            </a:r>
            <a:r>
              <a:rPr lang="en-US" sz="1583" spc="-23" dirty="0">
                <a:latin typeface="CIDFont+F1"/>
              </a:rPr>
              <a:t>t</a:t>
            </a:r>
            <a:r>
              <a:rPr lang="en-US" sz="1583" dirty="0">
                <a:latin typeface="CIDFont+F1"/>
              </a:rPr>
              <a:t>er</a:t>
            </a:r>
            <a:r>
              <a:rPr lang="en-US" sz="1583" spc="-26" dirty="0">
                <a:latin typeface="CIDFont+F1"/>
              </a:rPr>
              <a:t> </a:t>
            </a:r>
            <a:r>
              <a:rPr lang="en-US" sz="1583" dirty="0">
                <a:latin typeface="CIDFont+F1"/>
              </a:rPr>
              <a:t>pa</a:t>
            </a:r>
            <a:r>
              <a:rPr lang="en-US" sz="1583" spc="-13" dirty="0">
                <a:latin typeface="CIDFont+F1"/>
              </a:rPr>
              <a:t>r</a:t>
            </a:r>
            <a:r>
              <a:rPr lang="en-US" sz="1583" dirty="0">
                <a:latin typeface="CIDFont+F1"/>
              </a:rPr>
              <a:t> </a:t>
            </a:r>
            <a:r>
              <a:rPr lang="en-US" sz="1583" spc="-15" dirty="0">
                <a:latin typeface="CIDFont+F1"/>
              </a:rPr>
              <a:t>Ka</a:t>
            </a:r>
            <a:r>
              <a:rPr lang="en-US" sz="1583" dirty="0">
                <a:latin typeface="CIDFont+F1"/>
              </a:rPr>
              <a:t>mb</a:t>
            </a:r>
            <a:r>
              <a:rPr lang="en-US" sz="1583" spc="-23" dirty="0">
                <a:latin typeface="CIDFont+F1"/>
              </a:rPr>
              <a:t>w</a:t>
            </a:r>
            <a:r>
              <a:rPr lang="en-US" sz="1583" dirty="0">
                <a:latin typeface="CIDFont+F1"/>
              </a:rPr>
              <a:t>ole </a:t>
            </a:r>
            <a:r>
              <a:rPr lang="en-US" sz="1583" spc="-154" dirty="0">
                <a:latin typeface="CIDFont+F1"/>
              </a:rPr>
              <a:t>T</a:t>
            </a:r>
            <a:r>
              <a:rPr lang="en-US" sz="1583" dirty="0">
                <a:latin typeface="CIDFont+F1"/>
              </a:rPr>
              <a:t>ou</a:t>
            </a:r>
            <a:r>
              <a:rPr lang="en-US" sz="1583" spc="-13" dirty="0">
                <a:latin typeface="CIDFont+F1"/>
              </a:rPr>
              <a:t>r</a:t>
            </a:r>
            <a:r>
              <a:rPr lang="en-US" sz="1583" dirty="0">
                <a:latin typeface="CIDFont+F1"/>
              </a:rPr>
              <a:t>o G</a:t>
            </a:r>
            <a:r>
              <a:rPr lang="en-US" sz="1583" spc="-15" dirty="0">
                <a:latin typeface="CIDFont+F1"/>
              </a:rPr>
              <a:t>a</a:t>
            </a:r>
            <a:r>
              <a:rPr lang="en-US" sz="1583" dirty="0">
                <a:latin typeface="CIDFont+F1"/>
              </a:rPr>
              <a:t>ston </a:t>
            </a:r>
          </a:p>
        </p:txBody>
      </p:sp>
      <p:sp>
        <p:nvSpPr>
          <p:cNvPr id="379" name="Rectangle 379"/>
          <p:cNvSpPr/>
          <p:nvPr/>
        </p:nvSpPr>
        <p:spPr>
          <a:xfrm>
            <a:off x="3389271" y="860433"/>
            <a:ext cx="4007738" cy="509978"/>
          </a:xfrm>
          <a:prstGeom prst="rect">
            <a:avLst/>
          </a:prstGeom>
        </p:spPr>
        <p:txBody>
          <a:bodyPr wrap="none" lIns="0" tIns="0" rIns="0" bIns="0">
            <a:spAutoFit/>
          </a:bodyPr>
          <a:lstStyle/>
          <a:p>
            <a:r>
              <a:rPr lang="en-US" sz="3503" dirty="0">
                <a:latin typeface="CIDFont+F1"/>
              </a:rPr>
              <a:t>Di</a:t>
            </a:r>
            <a:r>
              <a:rPr lang="en-US" sz="3503" spc="-39" dirty="0">
                <a:latin typeface="CIDFont+F1"/>
              </a:rPr>
              <a:t>s</a:t>
            </a:r>
            <a:r>
              <a:rPr lang="en-US" sz="3503" spc="-15" dirty="0">
                <a:latin typeface="CIDFont+F1"/>
              </a:rPr>
              <a:t>t</a:t>
            </a:r>
            <a:r>
              <a:rPr lang="en-US" sz="3503" dirty="0">
                <a:latin typeface="CIDFont+F1"/>
              </a:rPr>
              <a:t>ri</a:t>
            </a:r>
            <a:r>
              <a:rPr lang="en-US" sz="3503" spc="-18" dirty="0">
                <a:latin typeface="CIDFont+F1"/>
              </a:rPr>
              <a:t>b</a:t>
            </a:r>
            <a:r>
              <a:rPr lang="en-US" sz="3503" dirty="0">
                <a:latin typeface="CIDFont+F1"/>
              </a:rPr>
              <a:t>u</a:t>
            </a:r>
            <a:r>
              <a:rPr lang="en-US" sz="3503" spc="-15" dirty="0">
                <a:latin typeface="CIDFont+F1"/>
              </a:rPr>
              <a:t>t</a:t>
            </a:r>
            <a:r>
              <a:rPr lang="en-US" sz="3503" dirty="0">
                <a:latin typeface="CIDFont+F1"/>
              </a:rPr>
              <a:t>ion</a:t>
            </a:r>
            <a:r>
              <a:rPr lang="en-US" sz="3503" spc="-22" dirty="0">
                <a:latin typeface="CIDFont+F1"/>
              </a:rPr>
              <a:t> </a:t>
            </a:r>
            <a:r>
              <a:rPr lang="en-US" sz="3503" dirty="0">
                <a:latin typeface="CIDFont+F1"/>
              </a:rPr>
              <a:t>d</a:t>
            </a:r>
            <a:r>
              <a:rPr lang="en-US" sz="3503" spc="-277" dirty="0">
                <a:latin typeface="CIDFont+F1"/>
              </a:rPr>
              <a:t>’</a:t>
            </a:r>
            <a:r>
              <a:rPr lang="en-US" sz="3503" dirty="0">
                <a:latin typeface="CIDFont+F1"/>
              </a:rPr>
              <a:t>é</a:t>
            </a:r>
            <a:r>
              <a:rPr lang="en-US" sz="3503" spc="-18" dirty="0">
                <a:latin typeface="CIDFont+F1"/>
              </a:rPr>
              <a:t>n</a:t>
            </a:r>
            <a:r>
              <a:rPr lang="en-US" sz="3503" dirty="0">
                <a:latin typeface="CIDFont+F1"/>
              </a:rPr>
              <a:t>e</a:t>
            </a:r>
            <a:r>
              <a:rPr lang="en-US" sz="3503" spc="-29" dirty="0">
                <a:latin typeface="CIDFont+F1"/>
              </a:rPr>
              <a:t>r</a:t>
            </a:r>
            <a:r>
              <a:rPr lang="en-US" sz="3503" dirty="0">
                <a:latin typeface="CIDFont+F1"/>
              </a:rPr>
              <a:t>g</a:t>
            </a:r>
            <a:r>
              <a:rPr lang="en-US" sz="3503" spc="-32" dirty="0">
                <a:latin typeface="CIDFont+F1"/>
              </a:rPr>
              <a:t>i</a:t>
            </a:r>
            <a:r>
              <a:rPr lang="en-US" sz="3503" dirty="0">
                <a:latin typeface="CIDFont+F1"/>
              </a:rPr>
              <a:t>e </a:t>
            </a:r>
          </a:p>
        </p:txBody>
      </p:sp>
      <p:sp>
        <p:nvSpPr>
          <p:cNvPr id="380" name="Rectangle 380"/>
          <p:cNvSpPr/>
          <p:nvPr/>
        </p:nvSpPr>
        <p:spPr>
          <a:xfrm>
            <a:off x="815376" y="1610530"/>
            <a:ext cx="8354349" cy="594200"/>
          </a:xfrm>
          <a:prstGeom prst="rect">
            <a:avLst/>
          </a:prstGeom>
        </p:spPr>
        <p:txBody>
          <a:bodyPr wrap="none" lIns="0" tIns="0" rIns="0" bIns="0">
            <a:spAutoFit/>
          </a:bodyPr>
          <a:lstStyle/>
          <a:p>
            <a:r>
              <a:rPr lang="en-US" sz="1751" b="1" dirty="0">
                <a:latin typeface="CIDFont+F3"/>
              </a:rPr>
              <a:t>c</a:t>
            </a:r>
            <a:r>
              <a:rPr lang="en-US" sz="1751" b="1" spc="401" dirty="0">
                <a:latin typeface="CIDFont+F3"/>
              </a:rPr>
              <a:t>)</a:t>
            </a:r>
            <a:r>
              <a:rPr lang="en-US" sz="1751" b="1" dirty="0">
                <a:latin typeface="CIDFont+F3"/>
              </a:rPr>
              <a:t>Rac</a:t>
            </a:r>
            <a:r>
              <a:rPr lang="en-US" sz="1751" b="1" spc="-15" dirty="0">
                <a:latin typeface="CIDFont+F3"/>
              </a:rPr>
              <a:t>c</a:t>
            </a:r>
            <a:r>
              <a:rPr lang="en-US" sz="1751" b="1" dirty="0">
                <a:latin typeface="CIDFont+F3"/>
              </a:rPr>
              <a:t>o</a:t>
            </a:r>
            <a:r>
              <a:rPr lang="en-US" sz="1751" b="1" spc="-27" dirty="0">
                <a:latin typeface="CIDFont+F3"/>
              </a:rPr>
              <a:t>r</a:t>
            </a:r>
            <a:r>
              <a:rPr lang="en-US" sz="1751" b="1" spc="-11" dirty="0">
                <a:latin typeface="CIDFont+F3"/>
              </a:rPr>
              <a:t>d</a:t>
            </a:r>
            <a:r>
              <a:rPr lang="en-US" sz="1751" b="1" dirty="0">
                <a:latin typeface="CIDFont+F3"/>
              </a:rPr>
              <a:t>eme</a:t>
            </a:r>
            <a:r>
              <a:rPr lang="en-US" sz="1751" b="1" spc="-11" dirty="0">
                <a:latin typeface="CIDFont+F3"/>
              </a:rPr>
              <a:t>n</a:t>
            </a:r>
            <a:r>
              <a:rPr lang="en-US" sz="1751" b="1" dirty="0">
                <a:latin typeface="CIDFont+F3"/>
              </a:rPr>
              <a:t>t:</a:t>
            </a:r>
          </a:p>
          <a:p>
            <a:pPr>
              <a:lnSpc>
                <a:spcPts val="2772"/>
              </a:lnSpc>
            </a:pPr>
            <a:r>
              <a:rPr lang="en-US" sz="1751" b="1" dirty="0">
                <a:latin typeface="CIDFont+F3"/>
              </a:rPr>
              <a:t>L</a:t>
            </a:r>
            <a:r>
              <a:rPr lang="en-US" sz="1751" b="1" spc="415" dirty="0">
                <a:latin typeface="CIDFont+F3"/>
              </a:rPr>
              <a:t>e</a:t>
            </a:r>
            <a:r>
              <a:rPr lang="en-US" sz="1751" b="1" dirty="0">
                <a:latin typeface="CIDFont+F3"/>
              </a:rPr>
              <a:t>t</a:t>
            </a:r>
            <a:r>
              <a:rPr lang="en-US" sz="1751" b="1" spc="-44" dirty="0">
                <a:latin typeface="CIDFont+F3"/>
              </a:rPr>
              <a:t>r</a:t>
            </a:r>
            <a:r>
              <a:rPr lang="en-US" sz="1751" b="1" dirty="0">
                <a:latin typeface="CIDFont+F3"/>
              </a:rPr>
              <a:t>a</a:t>
            </a:r>
            <a:r>
              <a:rPr lang="en-US" sz="1751" b="1" spc="-11" dirty="0">
                <a:latin typeface="CIDFont+F3"/>
              </a:rPr>
              <a:t>n</a:t>
            </a:r>
            <a:r>
              <a:rPr lang="en-US" sz="1751" b="1" spc="-15" dirty="0">
                <a:latin typeface="CIDFont+F3"/>
              </a:rPr>
              <a:t>s</a:t>
            </a:r>
            <a:r>
              <a:rPr lang="en-US" sz="1751" b="1" spc="-29" dirty="0">
                <a:latin typeface="CIDFont+F3"/>
              </a:rPr>
              <a:t>f</a:t>
            </a:r>
            <a:r>
              <a:rPr lang="en-US" sz="1751" b="1" dirty="0">
                <a:latin typeface="CIDFont+F3"/>
              </a:rPr>
              <a:t>o</a:t>
            </a:r>
            <a:r>
              <a:rPr lang="en-US" sz="1751" b="1" spc="408" dirty="0">
                <a:latin typeface="CIDFont+F3"/>
              </a:rPr>
              <a:t>.</a:t>
            </a:r>
            <a:r>
              <a:rPr lang="en-US" sz="1751" b="1" dirty="0">
                <a:latin typeface="CIDFont+F3"/>
              </a:rPr>
              <a:t>e</a:t>
            </a:r>
            <a:r>
              <a:rPr lang="en-US" sz="1751" b="1" spc="-15" dirty="0">
                <a:latin typeface="CIDFont+F3"/>
              </a:rPr>
              <a:t>s</a:t>
            </a:r>
            <a:r>
              <a:rPr lang="en-US" sz="1751" b="1" spc="392" dirty="0">
                <a:latin typeface="CIDFont+F3"/>
              </a:rPr>
              <a:t>t</a:t>
            </a:r>
            <a:r>
              <a:rPr lang="en-US" sz="1751" b="1" dirty="0">
                <a:latin typeface="CIDFont+F3"/>
              </a:rPr>
              <a:t>alime</a:t>
            </a:r>
            <a:r>
              <a:rPr lang="en-US" sz="1751" b="1" spc="-11" dirty="0">
                <a:latin typeface="CIDFont+F3"/>
              </a:rPr>
              <a:t>n</a:t>
            </a:r>
            <a:r>
              <a:rPr lang="en-US" sz="1751" b="1" spc="-29" dirty="0">
                <a:latin typeface="CIDFont+F3"/>
              </a:rPr>
              <a:t>t</a:t>
            </a:r>
            <a:r>
              <a:rPr lang="en-US" sz="1751" b="1" spc="380" dirty="0">
                <a:latin typeface="CIDFont+F3"/>
              </a:rPr>
              <a:t>é</a:t>
            </a:r>
            <a:r>
              <a:rPr lang="en-US" sz="1751" b="1" dirty="0">
                <a:latin typeface="CIDFont+F3"/>
              </a:rPr>
              <a:t>e</a:t>
            </a:r>
            <a:r>
              <a:rPr lang="en-US" sz="1751" b="1" spc="409" dirty="0">
                <a:latin typeface="CIDFont+F3"/>
              </a:rPr>
              <a:t>n</a:t>
            </a:r>
            <a:r>
              <a:rPr lang="en-US" sz="1751" b="1" dirty="0">
                <a:latin typeface="CIDFont+F3"/>
              </a:rPr>
              <a:t>aérie</a:t>
            </a:r>
            <a:r>
              <a:rPr lang="en-US" sz="1751" b="1" spc="-11" dirty="0">
                <a:latin typeface="CIDFont+F3"/>
              </a:rPr>
              <a:t>n</a:t>
            </a:r>
            <a:r>
              <a:rPr lang="en-US" sz="1751" b="1" spc="390" dirty="0">
                <a:latin typeface="CIDFont+F3"/>
              </a:rPr>
              <a:t>,</a:t>
            </a:r>
            <a:r>
              <a:rPr lang="en-US" sz="1751" b="1" dirty="0">
                <a:latin typeface="CIDFont+F3"/>
              </a:rPr>
              <a:t>l</a:t>
            </a:r>
            <a:r>
              <a:rPr lang="en-US" sz="1751" b="1" spc="397" dirty="0">
                <a:latin typeface="CIDFont+F3"/>
              </a:rPr>
              <a:t>e</a:t>
            </a:r>
            <a:r>
              <a:rPr lang="en-US" sz="1751" b="1" spc="-11" dirty="0">
                <a:latin typeface="CIDFont+F3"/>
              </a:rPr>
              <a:t>d</a:t>
            </a:r>
            <a:r>
              <a:rPr lang="en-US" sz="1751" b="1" dirty="0">
                <a:latin typeface="CIDFont+F3"/>
              </a:rPr>
              <a:t>é</a:t>
            </a:r>
            <a:r>
              <a:rPr lang="en-US" sz="1751" b="1" spc="-11" dirty="0">
                <a:latin typeface="CIDFont+F3"/>
              </a:rPr>
              <a:t>p</a:t>
            </a:r>
            <a:r>
              <a:rPr lang="en-US" sz="1751" b="1" dirty="0">
                <a:latin typeface="CIDFont+F3"/>
              </a:rPr>
              <a:t>ar</a:t>
            </a:r>
            <a:r>
              <a:rPr lang="en-US" sz="1751" b="1" spc="409" dirty="0">
                <a:latin typeface="CIDFont+F3"/>
              </a:rPr>
              <a:t>t</a:t>
            </a:r>
            <a:r>
              <a:rPr lang="en-US" sz="1751" b="1" spc="-36" dirty="0">
                <a:latin typeface="CIDFont+F3"/>
              </a:rPr>
              <a:t>B</a:t>
            </a:r>
            <a:r>
              <a:rPr lang="en-US" sz="1751" b="1" spc="394" dirty="0">
                <a:latin typeface="CIDFont+F3"/>
              </a:rPr>
              <a:t>T</a:t>
            </a:r>
            <a:r>
              <a:rPr lang="en-US" sz="1751" b="1" dirty="0">
                <a:latin typeface="CIDFont+F3"/>
              </a:rPr>
              <a:t>s</a:t>
            </a:r>
            <a:r>
              <a:rPr lang="en-US" sz="1751" b="1" spc="-118" dirty="0">
                <a:latin typeface="CIDFont+F3"/>
              </a:rPr>
              <a:t>’</a:t>
            </a:r>
            <a:r>
              <a:rPr lang="en-US" sz="1751" b="1" dirty="0">
                <a:latin typeface="CIDFont+F3"/>
              </a:rPr>
              <a:t>e</a:t>
            </a:r>
            <a:r>
              <a:rPr lang="en-US" sz="1751" b="1" spc="-11" dirty="0">
                <a:latin typeface="CIDFont+F3"/>
              </a:rPr>
              <a:t>f</a:t>
            </a:r>
            <a:r>
              <a:rPr lang="en-US" sz="1751" b="1" spc="-29" dirty="0">
                <a:latin typeface="CIDFont+F3"/>
              </a:rPr>
              <a:t>f</a:t>
            </a:r>
            <a:r>
              <a:rPr lang="en-US" sz="1751" b="1" dirty="0">
                <a:latin typeface="CIDFont+F3"/>
              </a:rPr>
              <a:t>ectu</a:t>
            </a:r>
            <a:r>
              <a:rPr lang="en-US" sz="1751" b="1" spc="415" dirty="0">
                <a:latin typeface="CIDFont+F3"/>
              </a:rPr>
              <a:t>e</a:t>
            </a:r>
            <a:r>
              <a:rPr lang="en-US" sz="1751" b="1" dirty="0">
                <a:latin typeface="CIDFont+F3"/>
              </a:rPr>
              <a:t>s</a:t>
            </a:r>
            <a:r>
              <a:rPr lang="en-US" sz="1751" b="1" spc="-13" dirty="0">
                <a:latin typeface="CIDFont+F3"/>
              </a:rPr>
              <a:t>o</a:t>
            </a:r>
            <a:r>
              <a:rPr lang="en-US" sz="1751" b="1" dirty="0">
                <a:latin typeface="CIDFont+F3"/>
              </a:rPr>
              <a:t>i</a:t>
            </a:r>
            <a:r>
              <a:rPr lang="en-US" sz="1751" b="1" spc="392" dirty="0">
                <a:latin typeface="CIDFont+F3"/>
              </a:rPr>
              <a:t>t</a:t>
            </a:r>
            <a:r>
              <a:rPr lang="en-US" sz="1751" b="1" dirty="0">
                <a:latin typeface="CIDFont+F3"/>
              </a:rPr>
              <a:t>e</a:t>
            </a:r>
            <a:r>
              <a:rPr lang="en-US" sz="1751" b="1" spc="392" dirty="0">
                <a:latin typeface="CIDFont+F3"/>
              </a:rPr>
              <a:t>n</a:t>
            </a:r>
            <a:r>
              <a:rPr lang="en-US" sz="1751" b="1" dirty="0">
                <a:latin typeface="CIDFont+F3"/>
              </a:rPr>
              <a:t>aérien</a:t>
            </a:r>
            <a:r>
              <a:rPr lang="en-US" sz="1751" b="1" spc="390" dirty="0">
                <a:latin typeface="CIDFont+F3"/>
              </a:rPr>
              <a:t>,</a:t>
            </a:r>
            <a:r>
              <a:rPr lang="en-US" sz="1751" b="1" spc="-15" dirty="0">
                <a:latin typeface="CIDFont+F3"/>
              </a:rPr>
              <a:t>s</a:t>
            </a:r>
            <a:r>
              <a:rPr lang="en-US" sz="1751" b="1" dirty="0">
                <a:latin typeface="CIDFont+F3"/>
              </a:rPr>
              <a:t>oi</a:t>
            </a:r>
            <a:r>
              <a:rPr lang="en-US" sz="1751" b="1" spc="409" dirty="0">
                <a:latin typeface="CIDFont+F3"/>
              </a:rPr>
              <a:t>t</a:t>
            </a:r>
            <a:r>
              <a:rPr lang="en-US" sz="1751" b="1" dirty="0">
                <a:latin typeface="CIDFont+F3"/>
              </a:rPr>
              <a:t>e</a:t>
            </a:r>
            <a:r>
              <a:rPr lang="en-US" sz="1751" b="1" spc="392" dirty="0">
                <a:latin typeface="CIDFont+F3"/>
              </a:rPr>
              <a:t>n</a:t>
            </a:r>
            <a:r>
              <a:rPr lang="en-US" sz="1751" b="1" spc="-15" dirty="0">
                <a:latin typeface="CIDFont+F3"/>
              </a:rPr>
              <a:t>s</a:t>
            </a:r>
            <a:r>
              <a:rPr lang="en-US" sz="1751" b="1" dirty="0">
                <a:latin typeface="CIDFont+F3"/>
              </a:rPr>
              <a:t>o</a:t>
            </a:r>
            <a:r>
              <a:rPr lang="en-US" sz="1751" b="1" spc="-11" dirty="0">
                <a:latin typeface="CIDFont+F3"/>
              </a:rPr>
              <a:t>ut</a:t>
            </a:r>
            <a:r>
              <a:rPr lang="en-US" sz="1751" b="1" dirty="0">
                <a:latin typeface="CIDFont+F3"/>
              </a:rPr>
              <a:t>er</a:t>
            </a:r>
            <a:r>
              <a:rPr lang="en-US" sz="1751" b="1" spc="-27" dirty="0">
                <a:latin typeface="CIDFont+F3"/>
              </a:rPr>
              <a:t>r</a:t>
            </a:r>
            <a:r>
              <a:rPr lang="en-US" sz="1751" b="1" dirty="0">
                <a:latin typeface="CIDFont+F3"/>
              </a:rPr>
              <a:t>ai</a:t>
            </a:r>
            <a:r>
              <a:rPr lang="en-US" sz="1751" b="1" spc="-11" dirty="0">
                <a:latin typeface="CIDFont+F3"/>
              </a:rPr>
              <a:t>n.</a:t>
            </a:r>
          </a:p>
        </p:txBody>
      </p:sp>
    </p:spTree>
    <p:extLst>
      <p:ext uri="{BB962C8B-B14F-4D97-AF65-F5344CB8AC3E}">
        <p14:creationId xmlns:p14="http://schemas.microsoft.com/office/powerpoint/2010/main" val="395896227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4" name="Freeform 364"/>
          <p:cNvSpPr/>
          <p:nvPr/>
        </p:nvSpPr>
        <p:spPr>
          <a:xfrm flipV="1">
            <a:off x="0" y="772668"/>
            <a:ext cx="10692384" cy="6013703"/>
          </a:xfrm>
          <a:custGeom>
            <a:avLst/>
            <a:gdLst/>
            <a:ahLst/>
            <a:cxnLst/>
            <a:rect l="0" t="0" r="0" b="0"/>
            <a:pathLst>
              <a:path w="14256512" h="8018271">
                <a:moveTo>
                  <a:pt x="0" y="8018271"/>
                </a:moveTo>
                <a:lnTo>
                  <a:pt x="14256512" y="8018271"/>
                </a:lnTo>
                <a:lnTo>
                  <a:pt x="14256512" y="0"/>
                </a:lnTo>
                <a:lnTo>
                  <a:pt x="0" y="0"/>
                </a:lnTo>
                <a:close/>
                <a:moveTo>
                  <a:pt x="1030224" y="9048495"/>
                </a:moveTo>
              </a:path>
            </a:pathLst>
          </a:custGeom>
          <a:solidFill>
            <a:srgbClr val="FFFFFF">
              <a:alpha val="10000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365" name="Freeform 365"/>
          <p:cNvSpPr/>
          <p:nvPr/>
        </p:nvSpPr>
        <p:spPr>
          <a:xfrm flipV="1">
            <a:off x="0" y="772668"/>
            <a:ext cx="10692384" cy="711707"/>
          </a:xfrm>
          <a:custGeom>
            <a:avLst/>
            <a:gdLst/>
            <a:ahLst/>
            <a:cxnLst/>
            <a:rect l="0" t="0" r="0" b="0"/>
            <a:pathLst>
              <a:path w="14256512" h="948943">
                <a:moveTo>
                  <a:pt x="0" y="948943"/>
                </a:moveTo>
                <a:lnTo>
                  <a:pt x="14256512" y="948943"/>
                </a:lnTo>
                <a:lnTo>
                  <a:pt x="14256512" y="0"/>
                </a:lnTo>
                <a:lnTo>
                  <a:pt x="0" y="0"/>
                </a:lnTo>
                <a:close/>
                <a:moveTo>
                  <a:pt x="1030224" y="1979167"/>
                </a:moveTo>
              </a:path>
            </a:pathLst>
          </a:custGeom>
          <a:solidFill>
            <a:srgbClr val="FFC000">
              <a:alpha val="100000"/>
            </a:srgbClr>
          </a:solidFill>
          <a:ln w="9525">
            <a:noFill/>
          </a:ln>
        </p:spPr>
        <p:style>
          <a:lnRef idx="2">
            <a:schemeClr val="accent1">
              <a:shade val="50000"/>
            </a:schemeClr>
          </a:lnRef>
          <a:fillRef idx="1">
            <a:schemeClr val="accent1"/>
          </a:fillRef>
          <a:effectRef idx="0">
            <a:schemeClr val="accent1"/>
          </a:effectRef>
          <a:fontRef idx="minor">
            <a:schemeClr val="lt1"/>
          </a:fontRef>
        </p:style>
      </p:sp>
      <p:pic>
        <p:nvPicPr>
          <p:cNvPr id="366" name="Picture 366"/>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a:xfrm>
            <a:off x="1005839" y="1748028"/>
            <a:ext cx="8362188" cy="4771644"/>
          </a:xfrm>
          <a:prstGeom prst="rect">
            <a:avLst/>
          </a:prstGeom>
          <a:noFill/>
          <a:extLst/>
        </p:spPr>
      </p:pic>
      <p:sp>
        <p:nvSpPr>
          <p:cNvPr id="367" name="Rectangle 367"/>
          <p:cNvSpPr/>
          <p:nvPr/>
        </p:nvSpPr>
        <p:spPr>
          <a:xfrm>
            <a:off x="7469133" y="6503076"/>
            <a:ext cx="3183678" cy="230537"/>
          </a:xfrm>
          <a:prstGeom prst="rect">
            <a:avLst/>
          </a:prstGeom>
        </p:spPr>
        <p:txBody>
          <a:bodyPr wrap="none" lIns="0" tIns="0" rIns="0" bIns="0">
            <a:spAutoFit/>
          </a:bodyPr>
          <a:lstStyle/>
          <a:p>
            <a:pPr marL="0"/>
            <a:r>
              <a:rPr lang="en-US" sz="1583" b="0" i="0" spc="0" baseline="0" dirty="0">
                <a:latin typeface="CIDFont+F1"/>
              </a:rPr>
              <a:t>P</a:t>
            </a:r>
            <a:r>
              <a:rPr lang="en-US" sz="1583" b="0" i="0" spc="-29" baseline="0" dirty="0">
                <a:latin typeface="CIDFont+F1"/>
              </a:rPr>
              <a:t>r</a:t>
            </a:r>
            <a:r>
              <a:rPr lang="en-US" sz="1583" b="0" i="0" spc="0" baseline="0" dirty="0">
                <a:latin typeface="CIDFont+F1"/>
              </a:rPr>
              <a:t>esen</a:t>
            </a:r>
            <a:r>
              <a:rPr lang="en-US" sz="1583" b="0" i="0" spc="-23" baseline="0" dirty="0">
                <a:latin typeface="CIDFont+F1"/>
              </a:rPr>
              <a:t>t</a:t>
            </a:r>
            <a:r>
              <a:rPr lang="en-US" sz="1583" b="0" i="0" spc="0" baseline="0" dirty="0">
                <a:latin typeface="CIDFont+F1"/>
              </a:rPr>
              <a:t>er</a:t>
            </a:r>
            <a:r>
              <a:rPr lang="en-US" sz="1583" b="0" i="0" spc="-26" baseline="0" dirty="0">
                <a:latin typeface="CIDFont+F1"/>
              </a:rPr>
              <a:t> </a:t>
            </a:r>
            <a:r>
              <a:rPr lang="en-US" sz="1583" b="0" i="0" spc="0" baseline="0" dirty="0">
                <a:latin typeface="CIDFont+F1"/>
              </a:rPr>
              <a:t>pa</a:t>
            </a:r>
            <a:r>
              <a:rPr lang="en-US" sz="1583" b="0" i="0" spc="-13" baseline="0" dirty="0">
                <a:latin typeface="CIDFont+F1"/>
              </a:rPr>
              <a:t>r</a:t>
            </a:r>
            <a:r>
              <a:rPr lang="en-US" sz="1583" b="0" i="0" spc="0" baseline="0" dirty="0">
                <a:latin typeface="CIDFont+F1"/>
              </a:rPr>
              <a:t> </a:t>
            </a:r>
            <a:r>
              <a:rPr lang="en-US" sz="1583" b="0" i="0" spc="-15" baseline="0" dirty="0">
                <a:latin typeface="CIDFont+F1"/>
              </a:rPr>
              <a:t>Ka</a:t>
            </a:r>
            <a:r>
              <a:rPr lang="en-US" sz="1583" b="0" i="0" spc="0" baseline="0" dirty="0">
                <a:latin typeface="CIDFont+F1"/>
              </a:rPr>
              <a:t>mb</a:t>
            </a:r>
            <a:r>
              <a:rPr lang="en-US" sz="1583" b="0" i="0" spc="-23" baseline="0" dirty="0">
                <a:latin typeface="CIDFont+F1"/>
              </a:rPr>
              <a:t>w</a:t>
            </a:r>
            <a:r>
              <a:rPr lang="en-US" sz="1583" b="0" i="0" spc="0" baseline="0" dirty="0">
                <a:latin typeface="CIDFont+F1"/>
              </a:rPr>
              <a:t>ole </a:t>
            </a:r>
            <a:r>
              <a:rPr lang="en-US" sz="1583" b="0" i="0" spc="-154" baseline="0" dirty="0">
                <a:latin typeface="CIDFont+F1"/>
              </a:rPr>
              <a:t>T</a:t>
            </a:r>
            <a:r>
              <a:rPr lang="en-US" sz="1583" b="0" i="0" spc="0" baseline="0" dirty="0">
                <a:latin typeface="CIDFont+F1"/>
              </a:rPr>
              <a:t>ou</a:t>
            </a:r>
            <a:r>
              <a:rPr lang="en-US" sz="1583" b="0" i="0" spc="-13" baseline="0" dirty="0">
                <a:latin typeface="CIDFont+F1"/>
              </a:rPr>
              <a:t>r</a:t>
            </a:r>
            <a:r>
              <a:rPr lang="en-US" sz="1583" b="0" i="0" spc="0" baseline="0" dirty="0">
                <a:latin typeface="CIDFont+F1"/>
              </a:rPr>
              <a:t>o G</a:t>
            </a:r>
            <a:r>
              <a:rPr lang="en-US" sz="1583" b="0" i="0" spc="-15" baseline="0" dirty="0">
                <a:latin typeface="CIDFont+F1"/>
              </a:rPr>
              <a:t>a</a:t>
            </a:r>
            <a:r>
              <a:rPr lang="en-US" sz="1583" b="0" i="0" spc="0" baseline="0" dirty="0">
                <a:latin typeface="CIDFont+F1"/>
              </a:rPr>
              <a:t>ston </a:t>
            </a:r>
          </a:p>
        </p:txBody>
      </p:sp>
      <p:sp>
        <p:nvSpPr>
          <p:cNvPr id="368" name="Rectangle 368"/>
          <p:cNvSpPr/>
          <p:nvPr/>
        </p:nvSpPr>
        <p:spPr>
          <a:xfrm>
            <a:off x="3389271" y="860433"/>
            <a:ext cx="4007738" cy="509978"/>
          </a:xfrm>
          <a:prstGeom prst="rect">
            <a:avLst/>
          </a:prstGeom>
        </p:spPr>
        <p:txBody>
          <a:bodyPr wrap="none" lIns="0" tIns="0" rIns="0" bIns="0">
            <a:spAutoFit/>
          </a:bodyPr>
          <a:lstStyle/>
          <a:p>
            <a:pPr marL="0"/>
            <a:r>
              <a:rPr lang="en-US" sz="3503" b="0" i="0" spc="0" baseline="0" dirty="0">
                <a:latin typeface="CIDFont+F1"/>
              </a:rPr>
              <a:t>Di</a:t>
            </a:r>
            <a:r>
              <a:rPr lang="en-US" sz="3503" b="0" i="0" spc="-39" baseline="0" dirty="0">
                <a:latin typeface="CIDFont+F1"/>
              </a:rPr>
              <a:t>s</a:t>
            </a:r>
            <a:r>
              <a:rPr lang="en-US" sz="3503" b="0" i="0" spc="-15" baseline="0" dirty="0">
                <a:latin typeface="CIDFont+F1"/>
              </a:rPr>
              <a:t>t</a:t>
            </a:r>
            <a:r>
              <a:rPr lang="en-US" sz="3503" b="0" i="0" spc="0" baseline="0" dirty="0">
                <a:latin typeface="CIDFont+F1"/>
              </a:rPr>
              <a:t>ri</a:t>
            </a:r>
            <a:r>
              <a:rPr lang="en-US" sz="3503" b="0" i="0" spc="-18" baseline="0" dirty="0">
                <a:latin typeface="CIDFont+F1"/>
              </a:rPr>
              <a:t>b</a:t>
            </a:r>
            <a:r>
              <a:rPr lang="en-US" sz="3503" b="0" i="0" spc="0" baseline="0" dirty="0">
                <a:latin typeface="CIDFont+F1"/>
              </a:rPr>
              <a:t>u</a:t>
            </a:r>
            <a:r>
              <a:rPr lang="en-US" sz="3503" b="0" i="0" spc="-15" baseline="0" dirty="0">
                <a:latin typeface="CIDFont+F1"/>
              </a:rPr>
              <a:t>t</a:t>
            </a:r>
            <a:r>
              <a:rPr lang="en-US" sz="3503" b="0" i="0" spc="0" baseline="0" dirty="0">
                <a:latin typeface="CIDFont+F1"/>
              </a:rPr>
              <a:t>ion</a:t>
            </a:r>
            <a:r>
              <a:rPr lang="en-US" sz="3503" b="0" i="0" spc="-22" baseline="0" dirty="0">
                <a:latin typeface="CIDFont+F1"/>
              </a:rPr>
              <a:t> </a:t>
            </a:r>
            <a:r>
              <a:rPr lang="en-US" sz="3503" b="0" i="0" spc="0" baseline="0" dirty="0">
                <a:latin typeface="CIDFont+F1"/>
              </a:rPr>
              <a:t>d</a:t>
            </a:r>
            <a:r>
              <a:rPr lang="en-US" sz="3503" b="0" i="0" spc="-277" baseline="0" dirty="0">
                <a:latin typeface="CIDFont+F1"/>
              </a:rPr>
              <a:t>’</a:t>
            </a:r>
            <a:r>
              <a:rPr lang="en-US" sz="3503" b="0" i="0" spc="0" baseline="0" dirty="0">
                <a:latin typeface="CIDFont+F1"/>
              </a:rPr>
              <a:t>é</a:t>
            </a:r>
            <a:r>
              <a:rPr lang="en-US" sz="3503" b="0" i="0" spc="-18" baseline="0" dirty="0">
                <a:latin typeface="CIDFont+F1"/>
              </a:rPr>
              <a:t>n</a:t>
            </a:r>
            <a:r>
              <a:rPr lang="en-US" sz="3503" b="0" i="0" spc="0" baseline="0" dirty="0">
                <a:latin typeface="CIDFont+F1"/>
              </a:rPr>
              <a:t>e</a:t>
            </a:r>
            <a:r>
              <a:rPr lang="en-US" sz="3503" b="0" i="0" spc="-29" baseline="0" dirty="0">
                <a:latin typeface="CIDFont+F1"/>
              </a:rPr>
              <a:t>r</a:t>
            </a:r>
            <a:r>
              <a:rPr lang="en-US" sz="3503" b="0" i="0" spc="0" baseline="0" dirty="0">
                <a:latin typeface="CIDFont+F1"/>
              </a:rPr>
              <a:t>g</a:t>
            </a:r>
            <a:r>
              <a:rPr lang="en-US" sz="3503" b="0" i="0" spc="-32" baseline="0" dirty="0">
                <a:latin typeface="CIDFont+F1"/>
              </a:rPr>
              <a:t>i</a:t>
            </a:r>
            <a:r>
              <a:rPr lang="en-US" sz="3503" b="0" i="0" spc="0" baseline="0" dirty="0">
                <a:latin typeface="CIDFont+F1"/>
              </a:rPr>
              <a:t>e </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Freeform 113"/>
          <p:cNvSpPr/>
          <p:nvPr/>
        </p:nvSpPr>
        <p:spPr>
          <a:xfrm flipV="1">
            <a:off x="0" y="772668"/>
            <a:ext cx="10692384" cy="6013703"/>
          </a:xfrm>
          <a:custGeom>
            <a:avLst/>
            <a:gdLst/>
            <a:ahLst/>
            <a:cxnLst/>
            <a:rect l="0" t="0" r="0" b="0"/>
            <a:pathLst>
              <a:path w="14256512" h="8018271">
                <a:moveTo>
                  <a:pt x="0" y="8018271"/>
                </a:moveTo>
                <a:lnTo>
                  <a:pt x="14256512" y="8018271"/>
                </a:lnTo>
                <a:lnTo>
                  <a:pt x="14256512" y="0"/>
                </a:lnTo>
                <a:lnTo>
                  <a:pt x="0" y="0"/>
                </a:lnTo>
                <a:close/>
                <a:moveTo>
                  <a:pt x="1030224" y="9048495"/>
                </a:moveTo>
              </a:path>
            </a:pathLst>
          </a:custGeom>
          <a:solidFill>
            <a:srgbClr val="FFFFFF">
              <a:alpha val="10000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114" name="Freeform 114"/>
          <p:cNvSpPr/>
          <p:nvPr/>
        </p:nvSpPr>
        <p:spPr>
          <a:xfrm flipV="1">
            <a:off x="0" y="772668"/>
            <a:ext cx="10692384" cy="729995"/>
          </a:xfrm>
          <a:custGeom>
            <a:avLst/>
            <a:gdLst/>
            <a:ahLst/>
            <a:cxnLst/>
            <a:rect l="0" t="0" r="0" b="0"/>
            <a:pathLst>
              <a:path w="14256512" h="973327">
                <a:moveTo>
                  <a:pt x="0" y="973327"/>
                </a:moveTo>
                <a:lnTo>
                  <a:pt x="14256512" y="973327"/>
                </a:lnTo>
                <a:lnTo>
                  <a:pt x="14256512" y="0"/>
                </a:lnTo>
                <a:lnTo>
                  <a:pt x="0" y="0"/>
                </a:lnTo>
                <a:close/>
                <a:moveTo>
                  <a:pt x="1030224" y="2003551"/>
                </a:moveTo>
              </a:path>
            </a:pathLst>
          </a:custGeom>
          <a:solidFill>
            <a:srgbClr val="FFC000">
              <a:alpha val="10000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115" name="Rectangle 115"/>
          <p:cNvSpPr/>
          <p:nvPr/>
        </p:nvSpPr>
        <p:spPr>
          <a:xfrm>
            <a:off x="3389271" y="868038"/>
            <a:ext cx="4007738" cy="509978"/>
          </a:xfrm>
          <a:prstGeom prst="rect">
            <a:avLst/>
          </a:prstGeom>
        </p:spPr>
        <p:txBody>
          <a:bodyPr wrap="none" lIns="0" tIns="0" rIns="0" bIns="0">
            <a:spAutoFit/>
          </a:bodyPr>
          <a:lstStyle/>
          <a:p>
            <a:r>
              <a:rPr lang="en-US" sz="3503" dirty="0">
                <a:latin typeface="CIDFont+F1"/>
              </a:rPr>
              <a:t>Di</a:t>
            </a:r>
            <a:r>
              <a:rPr lang="en-US" sz="3503" spc="-39" dirty="0">
                <a:latin typeface="CIDFont+F1"/>
              </a:rPr>
              <a:t>s</a:t>
            </a:r>
            <a:r>
              <a:rPr lang="en-US" sz="3503" spc="-15" dirty="0">
                <a:latin typeface="CIDFont+F1"/>
              </a:rPr>
              <a:t>t</a:t>
            </a:r>
            <a:r>
              <a:rPr lang="en-US" sz="3503" dirty="0">
                <a:latin typeface="CIDFont+F1"/>
              </a:rPr>
              <a:t>ri</a:t>
            </a:r>
            <a:r>
              <a:rPr lang="en-US" sz="3503" spc="-18" dirty="0">
                <a:latin typeface="CIDFont+F1"/>
              </a:rPr>
              <a:t>b</a:t>
            </a:r>
            <a:r>
              <a:rPr lang="en-US" sz="3503" dirty="0">
                <a:latin typeface="CIDFont+F1"/>
              </a:rPr>
              <a:t>u</a:t>
            </a:r>
            <a:r>
              <a:rPr lang="en-US" sz="3503" spc="-15" dirty="0">
                <a:latin typeface="CIDFont+F1"/>
              </a:rPr>
              <a:t>t</a:t>
            </a:r>
            <a:r>
              <a:rPr lang="en-US" sz="3503" dirty="0">
                <a:latin typeface="CIDFont+F1"/>
              </a:rPr>
              <a:t>ion</a:t>
            </a:r>
            <a:r>
              <a:rPr lang="en-US" sz="3503" spc="-22" dirty="0">
                <a:latin typeface="CIDFont+F1"/>
              </a:rPr>
              <a:t> </a:t>
            </a:r>
            <a:r>
              <a:rPr lang="en-US" sz="3503" dirty="0">
                <a:latin typeface="CIDFont+F1"/>
              </a:rPr>
              <a:t>d</a:t>
            </a:r>
            <a:r>
              <a:rPr lang="en-US" sz="3503" spc="-277" dirty="0">
                <a:latin typeface="CIDFont+F1"/>
              </a:rPr>
              <a:t>’</a:t>
            </a:r>
            <a:r>
              <a:rPr lang="en-US" sz="3503" dirty="0">
                <a:latin typeface="CIDFont+F1"/>
              </a:rPr>
              <a:t>é</a:t>
            </a:r>
            <a:r>
              <a:rPr lang="en-US" sz="3503" spc="-18" dirty="0">
                <a:latin typeface="CIDFont+F1"/>
              </a:rPr>
              <a:t>n</a:t>
            </a:r>
            <a:r>
              <a:rPr lang="en-US" sz="3503" dirty="0">
                <a:latin typeface="CIDFont+F1"/>
              </a:rPr>
              <a:t>e</a:t>
            </a:r>
            <a:r>
              <a:rPr lang="en-US" sz="3503" spc="-29" dirty="0">
                <a:latin typeface="CIDFont+F1"/>
              </a:rPr>
              <a:t>r</a:t>
            </a:r>
            <a:r>
              <a:rPr lang="en-US" sz="3503" dirty="0">
                <a:latin typeface="CIDFont+F1"/>
              </a:rPr>
              <a:t>g</a:t>
            </a:r>
            <a:r>
              <a:rPr lang="en-US" sz="3503" spc="-32" dirty="0">
                <a:latin typeface="CIDFont+F1"/>
              </a:rPr>
              <a:t>i</a:t>
            </a:r>
            <a:r>
              <a:rPr lang="en-US" sz="3503" dirty="0">
                <a:latin typeface="CIDFont+F1"/>
              </a:rPr>
              <a:t>e </a:t>
            </a:r>
          </a:p>
        </p:txBody>
      </p:sp>
      <p:sp>
        <p:nvSpPr>
          <p:cNvPr id="116" name="Rectangle 116"/>
          <p:cNvSpPr/>
          <p:nvPr/>
        </p:nvSpPr>
        <p:spPr>
          <a:xfrm>
            <a:off x="6425171" y="6388703"/>
            <a:ext cx="3183678" cy="230537"/>
          </a:xfrm>
          <a:prstGeom prst="rect">
            <a:avLst/>
          </a:prstGeom>
        </p:spPr>
        <p:txBody>
          <a:bodyPr wrap="none" lIns="0" tIns="0" rIns="0" bIns="0">
            <a:spAutoFit/>
          </a:bodyPr>
          <a:lstStyle/>
          <a:p>
            <a:r>
              <a:rPr lang="en-US" sz="1583" dirty="0">
                <a:latin typeface="CIDFont+F1"/>
              </a:rPr>
              <a:t>P</a:t>
            </a:r>
            <a:r>
              <a:rPr lang="en-US" sz="1583" spc="-29" dirty="0">
                <a:latin typeface="CIDFont+F1"/>
              </a:rPr>
              <a:t>r</a:t>
            </a:r>
            <a:r>
              <a:rPr lang="en-US" sz="1583" dirty="0">
                <a:latin typeface="CIDFont+F1"/>
              </a:rPr>
              <a:t>esen</a:t>
            </a:r>
            <a:r>
              <a:rPr lang="en-US" sz="1583" spc="-23" dirty="0">
                <a:latin typeface="CIDFont+F1"/>
              </a:rPr>
              <a:t>t</a:t>
            </a:r>
            <a:r>
              <a:rPr lang="en-US" sz="1583" dirty="0">
                <a:latin typeface="CIDFont+F1"/>
              </a:rPr>
              <a:t>er</a:t>
            </a:r>
            <a:r>
              <a:rPr lang="en-US" sz="1583" spc="-26" dirty="0">
                <a:latin typeface="CIDFont+F1"/>
              </a:rPr>
              <a:t> </a:t>
            </a:r>
            <a:r>
              <a:rPr lang="en-US" sz="1583" dirty="0">
                <a:latin typeface="CIDFont+F1"/>
              </a:rPr>
              <a:t>pa</a:t>
            </a:r>
            <a:r>
              <a:rPr lang="en-US" sz="1583" spc="-13" dirty="0">
                <a:latin typeface="CIDFont+F1"/>
              </a:rPr>
              <a:t>r</a:t>
            </a:r>
            <a:r>
              <a:rPr lang="en-US" sz="1583" dirty="0">
                <a:latin typeface="CIDFont+F1"/>
              </a:rPr>
              <a:t> </a:t>
            </a:r>
            <a:r>
              <a:rPr lang="en-US" sz="1583" spc="-15" dirty="0">
                <a:latin typeface="CIDFont+F1"/>
              </a:rPr>
              <a:t>Ka</a:t>
            </a:r>
            <a:r>
              <a:rPr lang="en-US" sz="1583" dirty="0">
                <a:latin typeface="CIDFont+F1"/>
              </a:rPr>
              <a:t>mb</a:t>
            </a:r>
            <a:r>
              <a:rPr lang="en-US" sz="1583" spc="-23" dirty="0">
                <a:latin typeface="CIDFont+F1"/>
              </a:rPr>
              <a:t>w</a:t>
            </a:r>
            <a:r>
              <a:rPr lang="en-US" sz="1583" dirty="0">
                <a:latin typeface="CIDFont+F1"/>
              </a:rPr>
              <a:t>ole </a:t>
            </a:r>
            <a:r>
              <a:rPr lang="en-US" sz="1583" spc="-154" dirty="0">
                <a:latin typeface="CIDFont+F1"/>
              </a:rPr>
              <a:t>T</a:t>
            </a:r>
            <a:r>
              <a:rPr lang="en-US" sz="1583" dirty="0">
                <a:latin typeface="CIDFont+F1"/>
              </a:rPr>
              <a:t>ou</a:t>
            </a:r>
            <a:r>
              <a:rPr lang="en-US" sz="1583" spc="-13" dirty="0">
                <a:latin typeface="CIDFont+F1"/>
              </a:rPr>
              <a:t>r</a:t>
            </a:r>
            <a:r>
              <a:rPr lang="en-US" sz="1583" dirty="0">
                <a:latin typeface="CIDFont+F1"/>
              </a:rPr>
              <a:t>o G</a:t>
            </a:r>
            <a:r>
              <a:rPr lang="en-US" sz="1583" spc="-15" dirty="0">
                <a:latin typeface="CIDFont+F1"/>
              </a:rPr>
              <a:t>a</a:t>
            </a:r>
            <a:r>
              <a:rPr lang="en-US" sz="1583" dirty="0">
                <a:latin typeface="CIDFont+F1"/>
              </a:rPr>
              <a:t>ston </a:t>
            </a:r>
          </a:p>
        </p:txBody>
      </p:sp>
      <p:pic>
        <p:nvPicPr>
          <p:cNvPr id="3" name="Image 2"/>
          <p:cNvPicPr>
            <a:picLocks noChangeAspect="1"/>
          </p:cNvPicPr>
          <p:nvPr/>
        </p:nvPicPr>
        <p:blipFill>
          <a:blip r:embed="rId2"/>
          <a:stretch>
            <a:fillRect/>
          </a:stretch>
        </p:blipFill>
        <p:spPr>
          <a:xfrm>
            <a:off x="2554937" y="1502663"/>
            <a:ext cx="4983547" cy="4886040"/>
          </a:xfrm>
          <a:prstGeom prst="rect">
            <a:avLst/>
          </a:prstGeom>
        </p:spPr>
      </p:pic>
    </p:spTree>
    <p:extLst>
      <p:ext uri="{BB962C8B-B14F-4D97-AF65-F5344CB8AC3E}">
        <p14:creationId xmlns:p14="http://schemas.microsoft.com/office/powerpoint/2010/main" val="10477008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Freeform 113"/>
          <p:cNvSpPr/>
          <p:nvPr/>
        </p:nvSpPr>
        <p:spPr>
          <a:xfrm flipV="1">
            <a:off x="0" y="772668"/>
            <a:ext cx="10692384" cy="6013703"/>
          </a:xfrm>
          <a:custGeom>
            <a:avLst/>
            <a:gdLst/>
            <a:ahLst/>
            <a:cxnLst/>
            <a:rect l="0" t="0" r="0" b="0"/>
            <a:pathLst>
              <a:path w="14256512" h="8018271">
                <a:moveTo>
                  <a:pt x="0" y="8018271"/>
                </a:moveTo>
                <a:lnTo>
                  <a:pt x="14256512" y="8018271"/>
                </a:lnTo>
                <a:lnTo>
                  <a:pt x="14256512" y="0"/>
                </a:lnTo>
                <a:lnTo>
                  <a:pt x="0" y="0"/>
                </a:lnTo>
                <a:close/>
                <a:moveTo>
                  <a:pt x="1030224" y="9048495"/>
                </a:moveTo>
              </a:path>
            </a:pathLst>
          </a:custGeom>
          <a:solidFill>
            <a:srgbClr val="FFFFFF">
              <a:alpha val="10000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114" name="Freeform 114"/>
          <p:cNvSpPr/>
          <p:nvPr/>
        </p:nvSpPr>
        <p:spPr>
          <a:xfrm flipV="1">
            <a:off x="0" y="772668"/>
            <a:ext cx="10692384" cy="729995"/>
          </a:xfrm>
          <a:custGeom>
            <a:avLst/>
            <a:gdLst/>
            <a:ahLst/>
            <a:cxnLst/>
            <a:rect l="0" t="0" r="0" b="0"/>
            <a:pathLst>
              <a:path w="14256512" h="973327">
                <a:moveTo>
                  <a:pt x="0" y="973327"/>
                </a:moveTo>
                <a:lnTo>
                  <a:pt x="14256512" y="973327"/>
                </a:lnTo>
                <a:lnTo>
                  <a:pt x="14256512" y="0"/>
                </a:lnTo>
                <a:lnTo>
                  <a:pt x="0" y="0"/>
                </a:lnTo>
                <a:close/>
                <a:moveTo>
                  <a:pt x="1030224" y="2003551"/>
                </a:moveTo>
              </a:path>
            </a:pathLst>
          </a:custGeom>
          <a:solidFill>
            <a:srgbClr val="FFC000">
              <a:alpha val="10000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115" name="Rectangle 115"/>
          <p:cNvSpPr/>
          <p:nvPr/>
        </p:nvSpPr>
        <p:spPr>
          <a:xfrm>
            <a:off x="3389271" y="868038"/>
            <a:ext cx="4007738" cy="509978"/>
          </a:xfrm>
          <a:prstGeom prst="rect">
            <a:avLst/>
          </a:prstGeom>
        </p:spPr>
        <p:txBody>
          <a:bodyPr wrap="none" lIns="0" tIns="0" rIns="0" bIns="0">
            <a:spAutoFit/>
          </a:bodyPr>
          <a:lstStyle/>
          <a:p>
            <a:pPr marL="0"/>
            <a:r>
              <a:rPr lang="en-US" sz="3503" b="0" i="0" spc="0" baseline="0" dirty="0">
                <a:latin typeface="CIDFont+F1"/>
              </a:rPr>
              <a:t>Di</a:t>
            </a:r>
            <a:r>
              <a:rPr lang="en-US" sz="3503" b="0" i="0" spc="-39" baseline="0" dirty="0">
                <a:latin typeface="CIDFont+F1"/>
              </a:rPr>
              <a:t>s</a:t>
            </a:r>
            <a:r>
              <a:rPr lang="en-US" sz="3503" b="0" i="0" spc="-15" baseline="0" dirty="0">
                <a:latin typeface="CIDFont+F1"/>
              </a:rPr>
              <a:t>t</a:t>
            </a:r>
            <a:r>
              <a:rPr lang="en-US" sz="3503" b="0" i="0" spc="0" baseline="0" dirty="0">
                <a:latin typeface="CIDFont+F1"/>
              </a:rPr>
              <a:t>ri</a:t>
            </a:r>
            <a:r>
              <a:rPr lang="en-US" sz="3503" b="0" i="0" spc="-18" baseline="0" dirty="0">
                <a:latin typeface="CIDFont+F1"/>
              </a:rPr>
              <a:t>b</a:t>
            </a:r>
            <a:r>
              <a:rPr lang="en-US" sz="3503" b="0" i="0" spc="0" baseline="0" dirty="0">
                <a:latin typeface="CIDFont+F1"/>
              </a:rPr>
              <a:t>u</a:t>
            </a:r>
            <a:r>
              <a:rPr lang="en-US" sz="3503" b="0" i="0" spc="-15" baseline="0" dirty="0">
                <a:latin typeface="CIDFont+F1"/>
              </a:rPr>
              <a:t>t</a:t>
            </a:r>
            <a:r>
              <a:rPr lang="en-US" sz="3503" b="0" i="0" spc="0" baseline="0" dirty="0">
                <a:latin typeface="CIDFont+F1"/>
              </a:rPr>
              <a:t>ion</a:t>
            </a:r>
            <a:r>
              <a:rPr lang="en-US" sz="3503" b="0" i="0" spc="-22" baseline="0" dirty="0">
                <a:latin typeface="CIDFont+F1"/>
              </a:rPr>
              <a:t> </a:t>
            </a:r>
            <a:r>
              <a:rPr lang="en-US" sz="3503" b="0" i="0" spc="0" baseline="0" dirty="0">
                <a:latin typeface="CIDFont+F1"/>
              </a:rPr>
              <a:t>d</a:t>
            </a:r>
            <a:r>
              <a:rPr lang="en-US" sz="3503" b="0" i="0" spc="-277" baseline="0" dirty="0">
                <a:latin typeface="CIDFont+F1"/>
              </a:rPr>
              <a:t>’</a:t>
            </a:r>
            <a:r>
              <a:rPr lang="en-US" sz="3503" b="0" i="0" spc="0" baseline="0" dirty="0">
                <a:latin typeface="CIDFont+F1"/>
              </a:rPr>
              <a:t>é</a:t>
            </a:r>
            <a:r>
              <a:rPr lang="en-US" sz="3503" b="0" i="0" spc="-18" baseline="0" dirty="0">
                <a:latin typeface="CIDFont+F1"/>
              </a:rPr>
              <a:t>n</a:t>
            </a:r>
            <a:r>
              <a:rPr lang="en-US" sz="3503" b="0" i="0" spc="0" baseline="0" dirty="0">
                <a:latin typeface="CIDFont+F1"/>
              </a:rPr>
              <a:t>e</a:t>
            </a:r>
            <a:r>
              <a:rPr lang="en-US" sz="3503" b="0" i="0" spc="-29" baseline="0" dirty="0">
                <a:latin typeface="CIDFont+F1"/>
              </a:rPr>
              <a:t>r</a:t>
            </a:r>
            <a:r>
              <a:rPr lang="en-US" sz="3503" b="0" i="0" spc="0" baseline="0" dirty="0">
                <a:latin typeface="CIDFont+F1"/>
              </a:rPr>
              <a:t>g</a:t>
            </a:r>
            <a:r>
              <a:rPr lang="en-US" sz="3503" b="0" i="0" spc="-32" baseline="0" dirty="0">
                <a:latin typeface="CIDFont+F1"/>
              </a:rPr>
              <a:t>i</a:t>
            </a:r>
            <a:r>
              <a:rPr lang="en-US" sz="3503" b="0" i="0" spc="0" baseline="0" dirty="0">
                <a:latin typeface="CIDFont+F1"/>
              </a:rPr>
              <a:t>e </a:t>
            </a:r>
          </a:p>
        </p:txBody>
      </p:sp>
      <p:sp>
        <p:nvSpPr>
          <p:cNvPr id="116" name="Rectangle 116"/>
          <p:cNvSpPr/>
          <p:nvPr/>
        </p:nvSpPr>
        <p:spPr>
          <a:xfrm>
            <a:off x="6425171" y="6388703"/>
            <a:ext cx="3183678" cy="230537"/>
          </a:xfrm>
          <a:prstGeom prst="rect">
            <a:avLst/>
          </a:prstGeom>
        </p:spPr>
        <p:txBody>
          <a:bodyPr wrap="none" lIns="0" tIns="0" rIns="0" bIns="0">
            <a:spAutoFit/>
          </a:bodyPr>
          <a:lstStyle/>
          <a:p>
            <a:pPr marL="0"/>
            <a:r>
              <a:rPr lang="en-US" sz="1583" b="0" i="0" spc="0" baseline="0" dirty="0">
                <a:latin typeface="CIDFont+F1"/>
              </a:rPr>
              <a:t>P</a:t>
            </a:r>
            <a:r>
              <a:rPr lang="en-US" sz="1583" b="0" i="0" spc="-29" baseline="0" dirty="0">
                <a:latin typeface="CIDFont+F1"/>
              </a:rPr>
              <a:t>r</a:t>
            </a:r>
            <a:r>
              <a:rPr lang="en-US" sz="1583" b="0" i="0" spc="0" baseline="0" dirty="0">
                <a:latin typeface="CIDFont+F1"/>
              </a:rPr>
              <a:t>esen</a:t>
            </a:r>
            <a:r>
              <a:rPr lang="en-US" sz="1583" b="0" i="0" spc="-23" baseline="0" dirty="0">
                <a:latin typeface="CIDFont+F1"/>
              </a:rPr>
              <a:t>t</a:t>
            </a:r>
            <a:r>
              <a:rPr lang="en-US" sz="1583" b="0" i="0" spc="0" baseline="0" dirty="0">
                <a:latin typeface="CIDFont+F1"/>
              </a:rPr>
              <a:t>er</a:t>
            </a:r>
            <a:r>
              <a:rPr lang="en-US" sz="1583" b="0" i="0" spc="-26" baseline="0" dirty="0">
                <a:latin typeface="CIDFont+F1"/>
              </a:rPr>
              <a:t> </a:t>
            </a:r>
            <a:r>
              <a:rPr lang="en-US" sz="1583" b="0" i="0" spc="0" baseline="0" dirty="0">
                <a:latin typeface="CIDFont+F1"/>
              </a:rPr>
              <a:t>pa</a:t>
            </a:r>
            <a:r>
              <a:rPr lang="en-US" sz="1583" b="0" i="0" spc="-13" baseline="0" dirty="0">
                <a:latin typeface="CIDFont+F1"/>
              </a:rPr>
              <a:t>r</a:t>
            </a:r>
            <a:r>
              <a:rPr lang="en-US" sz="1583" b="0" i="0" spc="0" baseline="0" dirty="0">
                <a:latin typeface="CIDFont+F1"/>
              </a:rPr>
              <a:t> </a:t>
            </a:r>
            <a:r>
              <a:rPr lang="en-US" sz="1583" b="0" i="0" spc="-15" baseline="0" dirty="0">
                <a:latin typeface="CIDFont+F1"/>
              </a:rPr>
              <a:t>Ka</a:t>
            </a:r>
            <a:r>
              <a:rPr lang="en-US" sz="1583" b="0" i="0" spc="0" baseline="0" dirty="0">
                <a:latin typeface="CIDFont+F1"/>
              </a:rPr>
              <a:t>mb</a:t>
            </a:r>
            <a:r>
              <a:rPr lang="en-US" sz="1583" b="0" i="0" spc="-23" baseline="0" dirty="0">
                <a:latin typeface="CIDFont+F1"/>
              </a:rPr>
              <a:t>w</a:t>
            </a:r>
            <a:r>
              <a:rPr lang="en-US" sz="1583" b="0" i="0" spc="0" baseline="0" dirty="0">
                <a:latin typeface="CIDFont+F1"/>
              </a:rPr>
              <a:t>ole </a:t>
            </a:r>
            <a:r>
              <a:rPr lang="en-US" sz="1583" b="0" i="0" spc="-154" baseline="0" dirty="0">
                <a:latin typeface="CIDFont+F1"/>
              </a:rPr>
              <a:t>T</a:t>
            </a:r>
            <a:r>
              <a:rPr lang="en-US" sz="1583" b="0" i="0" spc="0" baseline="0" dirty="0">
                <a:latin typeface="CIDFont+F1"/>
              </a:rPr>
              <a:t>ou</a:t>
            </a:r>
            <a:r>
              <a:rPr lang="en-US" sz="1583" b="0" i="0" spc="-13" baseline="0" dirty="0">
                <a:latin typeface="CIDFont+F1"/>
              </a:rPr>
              <a:t>r</a:t>
            </a:r>
            <a:r>
              <a:rPr lang="en-US" sz="1583" b="0" i="0" spc="0" baseline="0" dirty="0">
                <a:latin typeface="CIDFont+F1"/>
              </a:rPr>
              <a:t>o G</a:t>
            </a:r>
            <a:r>
              <a:rPr lang="en-US" sz="1583" b="0" i="0" spc="-15" baseline="0" dirty="0">
                <a:latin typeface="CIDFont+F1"/>
              </a:rPr>
              <a:t>a</a:t>
            </a:r>
            <a:r>
              <a:rPr lang="en-US" sz="1583" b="0" i="0" spc="0" baseline="0" dirty="0">
                <a:latin typeface="CIDFont+F1"/>
              </a:rPr>
              <a:t>ston </a:t>
            </a:r>
          </a:p>
        </p:txBody>
      </p:sp>
      <p:sp>
        <p:nvSpPr>
          <p:cNvPr id="3" name="ZoneTexte 2"/>
          <p:cNvSpPr txBox="1"/>
          <p:nvPr/>
        </p:nvSpPr>
        <p:spPr>
          <a:xfrm>
            <a:off x="70850" y="2651962"/>
            <a:ext cx="10644580" cy="1815882"/>
          </a:xfrm>
          <a:prstGeom prst="rect">
            <a:avLst/>
          </a:prstGeom>
          <a:noFill/>
        </p:spPr>
        <p:txBody>
          <a:bodyPr wrap="square" rtlCol="0">
            <a:spAutoFit/>
          </a:bodyPr>
          <a:lstStyle/>
          <a:p>
            <a:pPr algn="ctr"/>
            <a:r>
              <a:rPr lang="fr-FR" sz="2800" b="1" dirty="0"/>
              <a:t>Les différents types de réseaux </a:t>
            </a:r>
          </a:p>
          <a:p>
            <a:r>
              <a:rPr lang="fr-FR" sz="2800" dirty="0"/>
              <a:t>Suivant le trajet de l’énergie depuis sa production jusqu’à son utilisation, il y a successivement  différents types de réseaux dont les missions sont parfaitement définies :</a:t>
            </a:r>
          </a:p>
        </p:txBody>
      </p:sp>
    </p:spTree>
    <p:extLst>
      <p:ext uri="{BB962C8B-B14F-4D97-AF65-F5344CB8AC3E}">
        <p14:creationId xmlns:p14="http://schemas.microsoft.com/office/powerpoint/2010/main" val="376487854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9" name="Freeform 369"/>
          <p:cNvSpPr/>
          <p:nvPr/>
        </p:nvSpPr>
        <p:spPr>
          <a:xfrm flipV="1">
            <a:off x="0" y="772668"/>
            <a:ext cx="10692384" cy="6013703"/>
          </a:xfrm>
          <a:custGeom>
            <a:avLst/>
            <a:gdLst/>
            <a:ahLst/>
            <a:cxnLst/>
            <a:rect l="0" t="0" r="0" b="0"/>
            <a:pathLst>
              <a:path w="14256512" h="8018271">
                <a:moveTo>
                  <a:pt x="0" y="8018271"/>
                </a:moveTo>
                <a:lnTo>
                  <a:pt x="14256512" y="8018271"/>
                </a:lnTo>
                <a:lnTo>
                  <a:pt x="14256512" y="0"/>
                </a:lnTo>
                <a:lnTo>
                  <a:pt x="0" y="0"/>
                </a:lnTo>
                <a:close/>
                <a:moveTo>
                  <a:pt x="1030224" y="9048495"/>
                </a:moveTo>
              </a:path>
            </a:pathLst>
          </a:custGeom>
          <a:solidFill>
            <a:srgbClr val="FFFFFF">
              <a:alpha val="10000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370" name="Freeform 370"/>
          <p:cNvSpPr/>
          <p:nvPr/>
        </p:nvSpPr>
        <p:spPr>
          <a:xfrm flipV="1">
            <a:off x="0" y="772668"/>
            <a:ext cx="10692384" cy="711707"/>
          </a:xfrm>
          <a:custGeom>
            <a:avLst/>
            <a:gdLst/>
            <a:ahLst/>
            <a:cxnLst/>
            <a:rect l="0" t="0" r="0" b="0"/>
            <a:pathLst>
              <a:path w="14256512" h="948943">
                <a:moveTo>
                  <a:pt x="0" y="948943"/>
                </a:moveTo>
                <a:lnTo>
                  <a:pt x="14256512" y="948943"/>
                </a:lnTo>
                <a:lnTo>
                  <a:pt x="14256512" y="0"/>
                </a:lnTo>
                <a:lnTo>
                  <a:pt x="0" y="0"/>
                </a:lnTo>
                <a:close/>
                <a:moveTo>
                  <a:pt x="1030224" y="1979167"/>
                </a:moveTo>
              </a:path>
            </a:pathLst>
          </a:custGeom>
          <a:solidFill>
            <a:srgbClr val="FFC000">
              <a:alpha val="100000"/>
            </a:srgbClr>
          </a:solidFill>
          <a:ln w="9525">
            <a:noFill/>
          </a:ln>
        </p:spPr>
        <p:style>
          <a:lnRef idx="2">
            <a:schemeClr val="accent1">
              <a:shade val="50000"/>
            </a:schemeClr>
          </a:lnRef>
          <a:fillRef idx="1">
            <a:schemeClr val="accent1"/>
          </a:fillRef>
          <a:effectRef idx="0">
            <a:schemeClr val="accent1"/>
          </a:effectRef>
          <a:fontRef idx="minor">
            <a:schemeClr val="lt1"/>
          </a:fontRef>
        </p:style>
      </p:sp>
      <p:pic>
        <p:nvPicPr>
          <p:cNvPr id="371" name="Picture 371"/>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a:xfrm>
            <a:off x="1476755" y="1584960"/>
            <a:ext cx="7263383" cy="4867655"/>
          </a:xfrm>
          <a:prstGeom prst="rect">
            <a:avLst/>
          </a:prstGeom>
          <a:noFill/>
          <a:extLst/>
        </p:spPr>
      </p:pic>
      <p:sp>
        <p:nvSpPr>
          <p:cNvPr id="372" name="Rectangle 372"/>
          <p:cNvSpPr/>
          <p:nvPr/>
        </p:nvSpPr>
        <p:spPr>
          <a:xfrm>
            <a:off x="7469133" y="6503076"/>
            <a:ext cx="3183678" cy="230537"/>
          </a:xfrm>
          <a:prstGeom prst="rect">
            <a:avLst/>
          </a:prstGeom>
        </p:spPr>
        <p:txBody>
          <a:bodyPr wrap="none" lIns="0" tIns="0" rIns="0" bIns="0">
            <a:spAutoFit/>
          </a:bodyPr>
          <a:lstStyle/>
          <a:p>
            <a:pPr marL="0"/>
            <a:r>
              <a:rPr lang="en-US" sz="1583" b="0" i="0" spc="0" baseline="0" dirty="0">
                <a:latin typeface="CIDFont+F1"/>
              </a:rPr>
              <a:t>P</a:t>
            </a:r>
            <a:r>
              <a:rPr lang="en-US" sz="1583" b="0" i="0" spc="-29" baseline="0" dirty="0">
                <a:latin typeface="CIDFont+F1"/>
              </a:rPr>
              <a:t>r</a:t>
            </a:r>
            <a:r>
              <a:rPr lang="en-US" sz="1583" b="0" i="0" spc="0" baseline="0" dirty="0">
                <a:latin typeface="CIDFont+F1"/>
              </a:rPr>
              <a:t>esen</a:t>
            </a:r>
            <a:r>
              <a:rPr lang="en-US" sz="1583" b="0" i="0" spc="-23" baseline="0" dirty="0">
                <a:latin typeface="CIDFont+F1"/>
              </a:rPr>
              <a:t>t</a:t>
            </a:r>
            <a:r>
              <a:rPr lang="en-US" sz="1583" b="0" i="0" spc="0" baseline="0" dirty="0">
                <a:latin typeface="CIDFont+F1"/>
              </a:rPr>
              <a:t>er</a:t>
            </a:r>
            <a:r>
              <a:rPr lang="en-US" sz="1583" b="0" i="0" spc="-26" baseline="0" dirty="0">
                <a:latin typeface="CIDFont+F1"/>
              </a:rPr>
              <a:t> </a:t>
            </a:r>
            <a:r>
              <a:rPr lang="en-US" sz="1583" b="0" i="0" spc="0" baseline="0" dirty="0">
                <a:latin typeface="CIDFont+F1"/>
              </a:rPr>
              <a:t>pa</a:t>
            </a:r>
            <a:r>
              <a:rPr lang="en-US" sz="1583" b="0" i="0" spc="-13" baseline="0" dirty="0">
                <a:latin typeface="CIDFont+F1"/>
              </a:rPr>
              <a:t>r</a:t>
            </a:r>
            <a:r>
              <a:rPr lang="en-US" sz="1583" b="0" i="0" spc="0" baseline="0" dirty="0">
                <a:latin typeface="CIDFont+F1"/>
              </a:rPr>
              <a:t> </a:t>
            </a:r>
            <a:r>
              <a:rPr lang="en-US" sz="1583" b="0" i="0" spc="-15" baseline="0" dirty="0">
                <a:latin typeface="CIDFont+F1"/>
              </a:rPr>
              <a:t>Ka</a:t>
            </a:r>
            <a:r>
              <a:rPr lang="en-US" sz="1583" b="0" i="0" spc="0" baseline="0" dirty="0">
                <a:latin typeface="CIDFont+F1"/>
              </a:rPr>
              <a:t>mb</a:t>
            </a:r>
            <a:r>
              <a:rPr lang="en-US" sz="1583" b="0" i="0" spc="-23" baseline="0" dirty="0">
                <a:latin typeface="CIDFont+F1"/>
              </a:rPr>
              <a:t>w</a:t>
            </a:r>
            <a:r>
              <a:rPr lang="en-US" sz="1583" b="0" i="0" spc="0" baseline="0" dirty="0">
                <a:latin typeface="CIDFont+F1"/>
              </a:rPr>
              <a:t>ole </a:t>
            </a:r>
            <a:r>
              <a:rPr lang="en-US" sz="1583" b="0" i="0" spc="-154" baseline="0" dirty="0">
                <a:latin typeface="CIDFont+F1"/>
              </a:rPr>
              <a:t>T</a:t>
            </a:r>
            <a:r>
              <a:rPr lang="en-US" sz="1583" b="0" i="0" spc="0" baseline="0" dirty="0">
                <a:latin typeface="CIDFont+F1"/>
              </a:rPr>
              <a:t>ou</a:t>
            </a:r>
            <a:r>
              <a:rPr lang="en-US" sz="1583" b="0" i="0" spc="-13" baseline="0" dirty="0">
                <a:latin typeface="CIDFont+F1"/>
              </a:rPr>
              <a:t>r</a:t>
            </a:r>
            <a:r>
              <a:rPr lang="en-US" sz="1583" b="0" i="0" spc="0" baseline="0" dirty="0">
                <a:latin typeface="CIDFont+F1"/>
              </a:rPr>
              <a:t>o G</a:t>
            </a:r>
            <a:r>
              <a:rPr lang="en-US" sz="1583" b="0" i="0" spc="-15" baseline="0" dirty="0">
                <a:latin typeface="CIDFont+F1"/>
              </a:rPr>
              <a:t>a</a:t>
            </a:r>
            <a:r>
              <a:rPr lang="en-US" sz="1583" b="0" i="0" spc="0" baseline="0" dirty="0">
                <a:latin typeface="CIDFont+F1"/>
              </a:rPr>
              <a:t>ston </a:t>
            </a:r>
          </a:p>
        </p:txBody>
      </p:sp>
      <p:sp>
        <p:nvSpPr>
          <p:cNvPr id="373" name="Rectangle 373"/>
          <p:cNvSpPr/>
          <p:nvPr/>
        </p:nvSpPr>
        <p:spPr>
          <a:xfrm>
            <a:off x="3389271" y="860433"/>
            <a:ext cx="4007738" cy="509978"/>
          </a:xfrm>
          <a:prstGeom prst="rect">
            <a:avLst/>
          </a:prstGeom>
        </p:spPr>
        <p:txBody>
          <a:bodyPr wrap="none" lIns="0" tIns="0" rIns="0" bIns="0">
            <a:spAutoFit/>
          </a:bodyPr>
          <a:lstStyle/>
          <a:p>
            <a:pPr marL="0"/>
            <a:r>
              <a:rPr lang="en-US" sz="3503" b="0" i="0" spc="0" baseline="0" dirty="0">
                <a:latin typeface="CIDFont+F1"/>
              </a:rPr>
              <a:t>Di</a:t>
            </a:r>
            <a:r>
              <a:rPr lang="en-US" sz="3503" b="0" i="0" spc="-39" baseline="0" dirty="0">
                <a:latin typeface="CIDFont+F1"/>
              </a:rPr>
              <a:t>s</a:t>
            </a:r>
            <a:r>
              <a:rPr lang="en-US" sz="3503" b="0" i="0" spc="-15" baseline="0" dirty="0">
                <a:latin typeface="CIDFont+F1"/>
              </a:rPr>
              <a:t>t</a:t>
            </a:r>
            <a:r>
              <a:rPr lang="en-US" sz="3503" b="0" i="0" spc="0" baseline="0" dirty="0">
                <a:latin typeface="CIDFont+F1"/>
              </a:rPr>
              <a:t>ri</a:t>
            </a:r>
            <a:r>
              <a:rPr lang="en-US" sz="3503" b="0" i="0" spc="-18" baseline="0" dirty="0">
                <a:latin typeface="CIDFont+F1"/>
              </a:rPr>
              <a:t>b</a:t>
            </a:r>
            <a:r>
              <a:rPr lang="en-US" sz="3503" b="0" i="0" spc="0" baseline="0" dirty="0">
                <a:latin typeface="CIDFont+F1"/>
              </a:rPr>
              <a:t>u</a:t>
            </a:r>
            <a:r>
              <a:rPr lang="en-US" sz="3503" b="0" i="0" spc="-15" baseline="0" dirty="0">
                <a:latin typeface="CIDFont+F1"/>
              </a:rPr>
              <a:t>t</a:t>
            </a:r>
            <a:r>
              <a:rPr lang="en-US" sz="3503" b="0" i="0" spc="0" baseline="0" dirty="0">
                <a:latin typeface="CIDFont+F1"/>
              </a:rPr>
              <a:t>ion</a:t>
            </a:r>
            <a:r>
              <a:rPr lang="en-US" sz="3503" b="0" i="0" spc="-22" baseline="0" dirty="0">
                <a:latin typeface="CIDFont+F1"/>
              </a:rPr>
              <a:t> </a:t>
            </a:r>
            <a:r>
              <a:rPr lang="en-US" sz="3503" b="0" i="0" spc="0" baseline="0" dirty="0">
                <a:latin typeface="CIDFont+F1"/>
              </a:rPr>
              <a:t>d</a:t>
            </a:r>
            <a:r>
              <a:rPr lang="en-US" sz="3503" b="0" i="0" spc="-277" baseline="0" dirty="0">
                <a:latin typeface="CIDFont+F1"/>
              </a:rPr>
              <a:t>’</a:t>
            </a:r>
            <a:r>
              <a:rPr lang="en-US" sz="3503" b="0" i="0" spc="0" baseline="0" dirty="0">
                <a:latin typeface="CIDFont+F1"/>
              </a:rPr>
              <a:t>é</a:t>
            </a:r>
            <a:r>
              <a:rPr lang="en-US" sz="3503" b="0" i="0" spc="-18" baseline="0" dirty="0">
                <a:latin typeface="CIDFont+F1"/>
              </a:rPr>
              <a:t>n</a:t>
            </a:r>
            <a:r>
              <a:rPr lang="en-US" sz="3503" b="0" i="0" spc="0" baseline="0" dirty="0">
                <a:latin typeface="CIDFont+F1"/>
              </a:rPr>
              <a:t>e</a:t>
            </a:r>
            <a:r>
              <a:rPr lang="en-US" sz="3503" b="0" i="0" spc="-29" baseline="0" dirty="0">
                <a:latin typeface="CIDFont+F1"/>
              </a:rPr>
              <a:t>r</a:t>
            </a:r>
            <a:r>
              <a:rPr lang="en-US" sz="3503" b="0" i="0" spc="0" baseline="0" dirty="0">
                <a:latin typeface="CIDFont+F1"/>
              </a:rPr>
              <a:t>g</a:t>
            </a:r>
            <a:r>
              <a:rPr lang="en-US" sz="3503" b="0" i="0" spc="-32" baseline="0" dirty="0">
                <a:latin typeface="CIDFont+F1"/>
              </a:rPr>
              <a:t>i</a:t>
            </a:r>
            <a:r>
              <a:rPr lang="en-US" sz="3503" b="0" i="0" spc="0" baseline="0" dirty="0">
                <a:latin typeface="CIDFont+F1"/>
              </a:rPr>
              <a:t>e </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Freeform 113"/>
          <p:cNvSpPr/>
          <p:nvPr/>
        </p:nvSpPr>
        <p:spPr>
          <a:xfrm flipV="1">
            <a:off x="0" y="772668"/>
            <a:ext cx="10692384" cy="6013703"/>
          </a:xfrm>
          <a:custGeom>
            <a:avLst/>
            <a:gdLst/>
            <a:ahLst/>
            <a:cxnLst/>
            <a:rect l="0" t="0" r="0" b="0"/>
            <a:pathLst>
              <a:path w="14256512" h="8018271">
                <a:moveTo>
                  <a:pt x="0" y="8018271"/>
                </a:moveTo>
                <a:lnTo>
                  <a:pt x="14256512" y="8018271"/>
                </a:lnTo>
                <a:lnTo>
                  <a:pt x="14256512" y="0"/>
                </a:lnTo>
                <a:lnTo>
                  <a:pt x="0" y="0"/>
                </a:lnTo>
                <a:close/>
                <a:moveTo>
                  <a:pt x="1030224" y="9048495"/>
                </a:moveTo>
              </a:path>
            </a:pathLst>
          </a:custGeom>
          <a:solidFill>
            <a:srgbClr val="FFFFFF">
              <a:alpha val="10000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114" name="Freeform 114"/>
          <p:cNvSpPr/>
          <p:nvPr/>
        </p:nvSpPr>
        <p:spPr>
          <a:xfrm flipV="1">
            <a:off x="-23046" y="407670"/>
            <a:ext cx="10692384" cy="729995"/>
          </a:xfrm>
          <a:custGeom>
            <a:avLst/>
            <a:gdLst/>
            <a:ahLst/>
            <a:cxnLst/>
            <a:rect l="0" t="0" r="0" b="0"/>
            <a:pathLst>
              <a:path w="14256512" h="973327">
                <a:moveTo>
                  <a:pt x="0" y="973327"/>
                </a:moveTo>
                <a:lnTo>
                  <a:pt x="14256512" y="973327"/>
                </a:lnTo>
                <a:lnTo>
                  <a:pt x="14256512" y="0"/>
                </a:lnTo>
                <a:lnTo>
                  <a:pt x="0" y="0"/>
                </a:lnTo>
                <a:close/>
                <a:moveTo>
                  <a:pt x="1030224" y="2003551"/>
                </a:moveTo>
              </a:path>
            </a:pathLst>
          </a:custGeom>
          <a:solidFill>
            <a:srgbClr val="FFC000">
              <a:alpha val="10000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115" name="Rectangle 115"/>
          <p:cNvSpPr/>
          <p:nvPr/>
        </p:nvSpPr>
        <p:spPr>
          <a:xfrm>
            <a:off x="3389271" y="569066"/>
            <a:ext cx="4007738" cy="509978"/>
          </a:xfrm>
          <a:prstGeom prst="rect">
            <a:avLst/>
          </a:prstGeom>
        </p:spPr>
        <p:txBody>
          <a:bodyPr wrap="none" lIns="0" tIns="0" rIns="0" bIns="0">
            <a:spAutoFit/>
          </a:bodyPr>
          <a:lstStyle/>
          <a:p>
            <a:r>
              <a:rPr lang="en-US" sz="3503" dirty="0">
                <a:latin typeface="CIDFont+F1"/>
              </a:rPr>
              <a:t>Di</a:t>
            </a:r>
            <a:r>
              <a:rPr lang="en-US" sz="3503" spc="-39" dirty="0">
                <a:latin typeface="CIDFont+F1"/>
              </a:rPr>
              <a:t>s</a:t>
            </a:r>
            <a:r>
              <a:rPr lang="en-US" sz="3503" spc="-15" dirty="0">
                <a:latin typeface="CIDFont+F1"/>
              </a:rPr>
              <a:t>t</a:t>
            </a:r>
            <a:r>
              <a:rPr lang="en-US" sz="3503" dirty="0">
                <a:latin typeface="CIDFont+F1"/>
              </a:rPr>
              <a:t>ri</a:t>
            </a:r>
            <a:r>
              <a:rPr lang="en-US" sz="3503" spc="-18" dirty="0">
                <a:latin typeface="CIDFont+F1"/>
              </a:rPr>
              <a:t>b</a:t>
            </a:r>
            <a:r>
              <a:rPr lang="en-US" sz="3503" dirty="0">
                <a:latin typeface="CIDFont+F1"/>
              </a:rPr>
              <a:t>u</a:t>
            </a:r>
            <a:r>
              <a:rPr lang="en-US" sz="3503" spc="-15" dirty="0">
                <a:latin typeface="CIDFont+F1"/>
              </a:rPr>
              <a:t>t</a:t>
            </a:r>
            <a:r>
              <a:rPr lang="en-US" sz="3503" dirty="0">
                <a:latin typeface="CIDFont+F1"/>
              </a:rPr>
              <a:t>ion</a:t>
            </a:r>
            <a:r>
              <a:rPr lang="en-US" sz="3503" spc="-22" dirty="0">
                <a:latin typeface="CIDFont+F1"/>
              </a:rPr>
              <a:t> </a:t>
            </a:r>
            <a:r>
              <a:rPr lang="en-US" sz="3503" dirty="0">
                <a:latin typeface="CIDFont+F1"/>
              </a:rPr>
              <a:t>d</a:t>
            </a:r>
            <a:r>
              <a:rPr lang="en-US" sz="3503" spc="-277" dirty="0">
                <a:latin typeface="CIDFont+F1"/>
              </a:rPr>
              <a:t>’</a:t>
            </a:r>
            <a:r>
              <a:rPr lang="en-US" sz="3503" dirty="0">
                <a:latin typeface="CIDFont+F1"/>
              </a:rPr>
              <a:t>é</a:t>
            </a:r>
            <a:r>
              <a:rPr lang="en-US" sz="3503" spc="-18" dirty="0">
                <a:latin typeface="CIDFont+F1"/>
              </a:rPr>
              <a:t>n</a:t>
            </a:r>
            <a:r>
              <a:rPr lang="en-US" sz="3503" dirty="0">
                <a:latin typeface="CIDFont+F1"/>
              </a:rPr>
              <a:t>e</a:t>
            </a:r>
            <a:r>
              <a:rPr lang="en-US" sz="3503" spc="-29" dirty="0">
                <a:latin typeface="CIDFont+F1"/>
              </a:rPr>
              <a:t>r</a:t>
            </a:r>
            <a:r>
              <a:rPr lang="en-US" sz="3503" dirty="0">
                <a:latin typeface="CIDFont+F1"/>
              </a:rPr>
              <a:t>g</a:t>
            </a:r>
            <a:r>
              <a:rPr lang="en-US" sz="3503" spc="-32" dirty="0">
                <a:latin typeface="CIDFont+F1"/>
              </a:rPr>
              <a:t>i</a:t>
            </a:r>
            <a:r>
              <a:rPr lang="en-US" sz="3503" dirty="0">
                <a:latin typeface="CIDFont+F1"/>
              </a:rPr>
              <a:t>e </a:t>
            </a:r>
          </a:p>
        </p:txBody>
      </p:sp>
      <p:sp>
        <p:nvSpPr>
          <p:cNvPr id="116" name="Rectangle 116"/>
          <p:cNvSpPr/>
          <p:nvPr/>
        </p:nvSpPr>
        <p:spPr>
          <a:xfrm>
            <a:off x="6425171" y="6388703"/>
            <a:ext cx="3183678" cy="230537"/>
          </a:xfrm>
          <a:prstGeom prst="rect">
            <a:avLst/>
          </a:prstGeom>
        </p:spPr>
        <p:txBody>
          <a:bodyPr wrap="none" lIns="0" tIns="0" rIns="0" bIns="0">
            <a:spAutoFit/>
          </a:bodyPr>
          <a:lstStyle/>
          <a:p>
            <a:r>
              <a:rPr lang="en-US" sz="1583" dirty="0">
                <a:latin typeface="CIDFont+F1"/>
              </a:rPr>
              <a:t>P</a:t>
            </a:r>
            <a:r>
              <a:rPr lang="en-US" sz="1583" spc="-29" dirty="0">
                <a:latin typeface="CIDFont+F1"/>
              </a:rPr>
              <a:t>r</a:t>
            </a:r>
            <a:r>
              <a:rPr lang="en-US" sz="1583" dirty="0">
                <a:latin typeface="CIDFont+F1"/>
              </a:rPr>
              <a:t>esen</a:t>
            </a:r>
            <a:r>
              <a:rPr lang="en-US" sz="1583" spc="-23" dirty="0">
                <a:latin typeface="CIDFont+F1"/>
              </a:rPr>
              <a:t>t</a:t>
            </a:r>
            <a:r>
              <a:rPr lang="en-US" sz="1583" dirty="0">
                <a:latin typeface="CIDFont+F1"/>
              </a:rPr>
              <a:t>er</a:t>
            </a:r>
            <a:r>
              <a:rPr lang="en-US" sz="1583" spc="-26" dirty="0">
                <a:latin typeface="CIDFont+F1"/>
              </a:rPr>
              <a:t> </a:t>
            </a:r>
            <a:r>
              <a:rPr lang="en-US" sz="1583" dirty="0">
                <a:latin typeface="CIDFont+F1"/>
              </a:rPr>
              <a:t>pa</a:t>
            </a:r>
            <a:r>
              <a:rPr lang="en-US" sz="1583" spc="-13" dirty="0">
                <a:latin typeface="CIDFont+F1"/>
              </a:rPr>
              <a:t>r</a:t>
            </a:r>
            <a:r>
              <a:rPr lang="en-US" sz="1583" dirty="0">
                <a:latin typeface="CIDFont+F1"/>
              </a:rPr>
              <a:t> </a:t>
            </a:r>
            <a:r>
              <a:rPr lang="en-US" sz="1583" spc="-15" dirty="0">
                <a:latin typeface="CIDFont+F1"/>
              </a:rPr>
              <a:t>Ka</a:t>
            </a:r>
            <a:r>
              <a:rPr lang="en-US" sz="1583" dirty="0">
                <a:latin typeface="CIDFont+F1"/>
              </a:rPr>
              <a:t>mb</a:t>
            </a:r>
            <a:r>
              <a:rPr lang="en-US" sz="1583" spc="-23" dirty="0">
                <a:latin typeface="CIDFont+F1"/>
              </a:rPr>
              <a:t>w</a:t>
            </a:r>
            <a:r>
              <a:rPr lang="en-US" sz="1583" dirty="0">
                <a:latin typeface="CIDFont+F1"/>
              </a:rPr>
              <a:t>ole </a:t>
            </a:r>
            <a:r>
              <a:rPr lang="en-US" sz="1583" spc="-154" dirty="0">
                <a:latin typeface="CIDFont+F1"/>
              </a:rPr>
              <a:t>T</a:t>
            </a:r>
            <a:r>
              <a:rPr lang="en-US" sz="1583" dirty="0">
                <a:latin typeface="CIDFont+F1"/>
              </a:rPr>
              <a:t>ou</a:t>
            </a:r>
            <a:r>
              <a:rPr lang="en-US" sz="1583" spc="-13" dirty="0">
                <a:latin typeface="CIDFont+F1"/>
              </a:rPr>
              <a:t>r</a:t>
            </a:r>
            <a:r>
              <a:rPr lang="en-US" sz="1583" dirty="0">
                <a:latin typeface="CIDFont+F1"/>
              </a:rPr>
              <a:t>o G</a:t>
            </a:r>
            <a:r>
              <a:rPr lang="en-US" sz="1583" spc="-15" dirty="0">
                <a:latin typeface="CIDFont+F1"/>
              </a:rPr>
              <a:t>a</a:t>
            </a:r>
            <a:r>
              <a:rPr lang="en-US" sz="1583" dirty="0">
                <a:latin typeface="CIDFont+F1"/>
              </a:rPr>
              <a:t>ston </a:t>
            </a:r>
          </a:p>
        </p:txBody>
      </p:sp>
      <p:sp>
        <p:nvSpPr>
          <p:cNvPr id="3" name="ZoneTexte 2"/>
          <p:cNvSpPr txBox="1"/>
          <p:nvPr/>
        </p:nvSpPr>
        <p:spPr>
          <a:xfrm>
            <a:off x="70850" y="1101551"/>
            <a:ext cx="10644580" cy="5605317"/>
          </a:xfrm>
          <a:prstGeom prst="rect">
            <a:avLst/>
          </a:prstGeom>
          <a:noFill/>
        </p:spPr>
        <p:txBody>
          <a:bodyPr wrap="square" rtlCol="0">
            <a:spAutoFit/>
          </a:bodyPr>
          <a:lstStyle/>
          <a:p>
            <a:pPr>
              <a:lnSpc>
                <a:spcPct val="107000"/>
              </a:lnSpc>
              <a:spcAft>
                <a:spcPts val="0"/>
              </a:spcAft>
            </a:pPr>
            <a:r>
              <a:rPr lang="fr-FR" sz="2400" dirty="0" smtClean="0">
                <a:effectLst/>
                <a:latin typeface="Calibri" panose="020F0502020204030204" pitchFamily="34" charset="0"/>
                <a:ea typeface="Calibri" panose="020F0502020204030204" pitchFamily="34" charset="0"/>
                <a:cs typeface="Times New Roman" panose="02020603050405020304" pitchFamily="18" charset="0"/>
              </a:rPr>
              <a:t>Postes préfabriqués monobloc</a:t>
            </a:r>
          </a:p>
          <a:p>
            <a:pPr>
              <a:lnSpc>
                <a:spcPct val="107000"/>
              </a:lnSpc>
              <a:spcAft>
                <a:spcPts val="0"/>
              </a:spcAft>
            </a:pPr>
            <a:r>
              <a:rPr lang="fr-FR" sz="2400" dirty="0" smtClean="0">
                <a:effectLst/>
                <a:latin typeface="Calibri" panose="020F0502020204030204" pitchFamily="34" charset="0"/>
                <a:ea typeface="Calibri" panose="020F0502020204030204" pitchFamily="34" charset="0"/>
                <a:cs typeface="Times New Roman" panose="02020603050405020304" pitchFamily="18" charset="0"/>
              </a:rPr>
              <a:t>Ces postes peuvent être soit en bas de poteau, soit sur une plate-forme extérieure. Le raccordement s’effectue par câble soit au réseau aérien, soit au réseau souterrain.</a:t>
            </a:r>
          </a:p>
          <a:p>
            <a:pPr>
              <a:lnSpc>
                <a:spcPct val="107000"/>
              </a:lnSpc>
              <a:spcAft>
                <a:spcPts val="0"/>
              </a:spcAft>
            </a:pPr>
            <a:r>
              <a:rPr lang="fr-FR" sz="2400" dirty="0" smtClean="0">
                <a:effectLst/>
                <a:latin typeface="Calibri" panose="020F0502020204030204" pitchFamily="34" charset="0"/>
                <a:ea typeface="Calibri" panose="020F0502020204030204" pitchFamily="34" charset="0"/>
                <a:cs typeface="Times New Roman" panose="02020603050405020304" pitchFamily="18" charset="0"/>
              </a:rPr>
              <a:t>Ces postes sont très compacts et leur mise en place est très rapide; il existe une grande variété selon le milieu (urbain ou rural), selon les puissances installées, ou le type d’alimentation (aérien ou souterrain)</a:t>
            </a:r>
          </a:p>
          <a:p>
            <a:pPr>
              <a:lnSpc>
                <a:spcPct val="107000"/>
              </a:lnSpc>
              <a:spcAft>
                <a:spcPts val="0"/>
              </a:spcAft>
            </a:pPr>
            <a:r>
              <a:rPr lang="fr-FR" sz="2400" dirty="0" smtClean="0">
                <a:effectLst/>
                <a:latin typeface="Calibri" panose="020F0502020204030204" pitchFamily="34" charset="0"/>
                <a:ea typeface="Calibri" panose="020F0502020204030204" pitchFamily="34" charset="0"/>
                <a:cs typeface="Times New Roman" panose="02020603050405020304" pitchFamily="18" charset="0"/>
              </a:rPr>
              <a:t>a) Constitution:</a:t>
            </a:r>
          </a:p>
          <a:p>
            <a:pPr>
              <a:lnSpc>
                <a:spcPct val="107000"/>
              </a:lnSpc>
              <a:spcAft>
                <a:spcPts val="0"/>
              </a:spcAft>
            </a:pPr>
            <a:r>
              <a:rPr lang="fr-FR" sz="2400" dirty="0" smtClean="0">
                <a:effectLst/>
                <a:latin typeface="Calibri" panose="020F0502020204030204" pitchFamily="34" charset="0"/>
                <a:ea typeface="Calibri" panose="020F0502020204030204" pitchFamily="34" charset="0"/>
                <a:cs typeface="Times New Roman" panose="02020603050405020304" pitchFamily="18" charset="0"/>
              </a:rPr>
              <a:t>Le tableau BT comporte un interrupteur avec fusibles ou un disjoncteur avec coupure visible.</a:t>
            </a:r>
          </a:p>
          <a:p>
            <a:pPr>
              <a:lnSpc>
                <a:spcPct val="107000"/>
              </a:lnSpc>
              <a:spcAft>
                <a:spcPts val="0"/>
              </a:spcAft>
            </a:pPr>
            <a:r>
              <a:rPr lang="fr-FR" sz="2400" dirty="0" smtClean="0">
                <a:effectLst/>
                <a:latin typeface="Calibri" panose="020F0502020204030204" pitchFamily="34" charset="0"/>
                <a:ea typeface="Calibri" panose="020F0502020204030204" pitchFamily="34" charset="0"/>
                <a:cs typeface="Times New Roman" panose="02020603050405020304" pitchFamily="18" charset="0"/>
              </a:rPr>
              <a:t>La puissance du transfo est comprise entre 100 et 1000 </a:t>
            </a:r>
            <a:r>
              <a:rPr lang="fr-FR" sz="2400" dirty="0" err="1" smtClean="0">
                <a:effectLst/>
                <a:latin typeface="Calibri" panose="020F0502020204030204" pitchFamily="34" charset="0"/>
                <a:ea typeface="Calibri" panose="020F0502020204030204" pitchFamily="34" charset="0"/>
                <a:cs typeface="Times New Roman" panose="02020603050405020304" pitchFamily="18" charset="0"/>
              </a:rPr>
              <a:t>kVA</a:t>
            </a:r>
            <a:r>
              <a:rPr lang="fr-FR" sz="2400" dirty="0" smtClean="0">
                <a:effectLst/>
                <a:latin typeface="Calibri" panose="020F0502020204030204" pitchFamily="34" charset="0"/>
                <a:ea typeface="Calibri" panose="020F0502020204030204" pitchFamily="34" charset="0"/>
                <a:cs typeface="Times New Roman" panose="02020603050405020304" pitchFamily="18" charset="0"/>
              </a:rPr>
              <a:t>.</a:t>
            </a:r>
          </a:p>
          <a:p>
            <a:pPr>
              <a:lnSpc>
                <a:spcPct val="107000"/>
              </a:lnSpc>
              <a:spcAft>
                <a:spcPts val="0"/>
              </a:spcAft>
            </a:pPr>
            <a:r>
              <a:rPr lang="fr-FR" sz="2400" dirty="0" smtClean="0">
                <a:effectLst/>
                <a:latin typeface="Calibri" panose="020F0502020204030204" pitchFamily="34" charset="0"/>
                <a:ea typeface="Calibri" panose="020F0502020204030204" pitchFamily="34" charset="0"/>
                <a:cs typeface="Times New Roman" panose="02020603050405020304" pitchFamily="18" charset="0"/>
              </a:rPr>
              <a:t>Ce type de poste est transporté par camion. Il est déposé sur une dalle en ciment.</a:t>
            </a:r>
          </a:p>
          <a:p>
            <a:pPr>
              <a:lnSpc>
                <a:spcPct val="107000"/>
              </a:lnSpc>
              <a:spcAft>
                <a:spcPts val="0"/>
              </a:spcAft>
            </a:pPr>
            <a:r>
              <a:rPr lang="fr-FR" sz="2400" dirty="0" smtClean="0">
                <a:effectLst/>
                <a:latin typeface="Calibri" panose="020F0502020204030204" pitchFamily="34" charset="0"/>
                <a:ea typeface="Calibri" panose="020F0502020204030204" pitchFamily="34" charset="0"/>
                <a:cs typeface="Times New Roman" panose="02020603050405020304" pitchFamily="18" charset="0"/>
              </a:rPr>
              <a:t> Le montage consiste à raccorder les câbles d’arrivée et de départ.</a:t>
            </a:r>
          </a:p>
          <a:p>
            <a:pPr>
              <a:lnSpc>
                <a:spcPct val="107000"/>
              </a:lnSpc>
              <a:spcAft>
                <a:spcPts val="0"/>
              </a:spcAft>
            </a:pPr>
            <a:r>
              <a:rPr lang="fr-FR" sz="2400" dirty="0" smtClean="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fr-FR" sz="24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72799347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7" name="Freeform 397"/>
          <p:cNvSpPr/>
          <p:nvPr/>
        </p:nvSpPr>
        <p:spPr>
          <a:xfrm flipV="1">
            <a:off x="0" y="772668"/>
            <a:ext cx="10692384" cy="6013703"/>
          </a:xfrm>
          <a:custGeom>
            <a:avLst/>
            <a:gdLst/>
            <a:ahLst/>
            <a:cxnLst/>
            <a:rect l="0" t="0" r="0" b="0"/>
            <a:pathLst>
              <a:path w="14256512" h="8018271">
                <a:moveTo>
                  <a:pt x="0" y="8018271"/>
                </a:moveTo>
                <a:lnTo>
                  <a:pt x="14256512" y="8018271"/>
                </a:lnTo>
                <a:lnTo>
                  <a:pt x="14256512" y="0"/>
                </a:lnTo>
                <a:lnTo>
                  <a:pt x="0" y="0"/>
                </a:lnTo>
                <a:close/>
                <a:moveTo>
                  <a:pt x="1030224" y="9048495"/>
                </a:moveTo>
              </a:path>
            </a:pathLst>
          </a:custGeom>
          <a:solidFill>
            <a:srgbClr val="FFFFFF">
              <a:alpha val="10000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398" name="Freeform 398"/>
          <p:cNvSpPr/>
          <p:nvPr/>
        </p:nvSpPr>
        <p:spPr>
          <a:xfrm flipV="1">
            <a:off x="0" y="772668"/>
            <a:ext cx="10692384" cy="711707"/>
          </a:xfrm>
          <a:custGeom>
            <a:avLst/>
            <a:gdLst/>
            <a:ahLst/>
            <a:cxnLst/>
            <a:rect l="0" t="0" r="0" b="0"/>
            <a:pathLst>
              <a:path w="14256512" h="948943">
                <a:moveTo>
                  <a:pt x="0" y="948943"/>
                </a:moveTo>
                <a:lnTo>
                  <a:pt x="14256512" y="948943"/>
                </a:lnTo>
                <a:lnTo>
                  <a:pt x="14256512" y="0"/>
                </a:lnTo>
                <a:lnTo>
                  <a:pt x="0" y="0"/>
                </a:lnTo>
                <a:close/>
                <a:moveTo>
                  <a:pt x="1030224" y="1979167"/>
                </a:moveTo>
              </a:path>
            </a:pathLst>
          </a:custGeom>
          <a:solidFill>
            <a:srgbClr val="FFC000">
              <a:alpha val="100000"/>
            </a:srgbClr>
          </a:solidFill>
          <a:ln w="9525">
            <a:noFill/>
          </a:ln>
        </p:spPr>
        <p:style>
          <a:lnRef idx="2">
            <a:schemeClr val="accent1">
              <a:shade val="50000"/>
            </a:schemeClr>
          </a:lnRef>
          <a:fillRef idx="1">
            <a:schemeClr val="accent1"/>
          </a:fillRef>
          <a:effectRef idx="0">
            <a:schemeClr val="accent1"/>
          </a:effectRef>
          <a:fontRef idx="minor">
            <a:schemeClr val="lt1"/>
          </a:fontRef>
        </p:style>
      </p:sp>
      <p:pic>
        <p:nvPicPr>
          <p:cNvPr id="399" name="Picture 399"/>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a:xfrm>
            <a:off x="379475" y="1584960"/>
            <a:ext cx="9578340" cy="4879847"/>
          </a:xfrm>
          <a:prstGeom prst="rect">
            <a:avLst/>
          </a:prstGeom>
          <a:noFill/>
          <a:extLst/>
        </p:spPr>
      </p:pic>
      <p:pic>
        <p:nvPicPr>
          <p:cNvPr id="400" name="Picture 400"/>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a:xfrm>
            <a:off x="357631" y="1564641"/>
            <a:ext cx="9620503" cy="4920488"/>
          </a:xfrm>
          <a:prstGeom prst="rect">
            <a:avLst/>
          </a:prstGeom>
          <a:noFill/>
          <a:extLst/>
        </p:spPr>
      </p:pic>
      <p:sp>
        <p:nvSpPr>
          <p:cNvPr id="401" name="Rectangle 401"/>
          <p:cNvSpPr/>
          <p:nvPr/>
        </p:nvSpPr>
        <p:spPr>
          <a:xfrm>
            <a:off x="7469133" y="6503076"/>
            <a:ext cx="3183678" cy="230537"/>
          </a:xfrm>
          <a:prstGeom prst="rect">
            <a:avLst/>
          </a:prstGeom>
        </p:spPr>
        <p:txBody>
          <a:bodyPr wrap="none" lIns="0" tIns="0" rIns="0" bIns="0">
            <a:spAutoFit/>
          </a:bodyPr>
          <a:lstStyle/>
          <a:p>
            <a:pPr marL="0"/>
            <a:r>
              <a:rPr lang="en-US" sz="1583" b="0" i="0" spc="0" baseline="0" dirty="0">
                <a:latin typeface="CIDFont+F1"/>
              </a:rPr>
              <a:t>P</a:t>
            </a:r>
            <a:r>
              <a:rPr lang="en-US" sz="1583" b="0" i="0" spc="-29" baseline="0" dirty="0">
                <a:latin typeface="CIDFont+F1"/>
              </a:rPr>
              <a:t>r</a:t>
            </a:r>
            <a:r>
              <a:rPr lang="en-US" sz="1583" b="0" i="0" spc="0" baseline="0" dirty="0">
                <a:latin typeface="CIDFont+F1"/>
              </a:rPr>
              <a:t>esen</a:t>
            </a:r>
            <a:r>
              <a:rPr lang="en-US" sz="1583" b="0" i="0" spc="-23" baseline="0" dirty="0">
                <a:latin typeface="CIDFont+F1"/>
              </a:rPr>
              <a:t>t</a:t>
            </a:r>
            <a:r>
              <a:rPr lang="en-US" sz="1583" b="0" i="0" spc="0" baseline="0" dirty="0">
                <a:latin typeface="CIDFont+F1"/>
              </a:rPr>
              <a:t>er</a:t>
            </a:r>
            <a:r>
              <a:rPr lang="en-US" sz="1583" b="0" i="0" spc="-26" baseline="0" dirty="0">
                <a:latin typeface="CIDFont+F1"/>
              </a:rPr>
              <a:t> </a:t>
            </a:r>
            <a:r>
              <a:rPr lang="en-US" sz="1583" b="0" i="0" spc="0" baseline="0" dirty="0">
                <a:latin typeface="CIDFont+F1"/>
              </a:rPr>
              <a:t>pa</a:t>
            </a:r>
            <a:r>
              <a:rPr lang="en-US" sz="1583" b="0" i="0" spc="-13" baseline="0" dirty="0">
                <a:latin typeface="CIDFont+F1"/>
              </a:rPr>
              <a:t>r</a:t>
            </a:r>
            <a:r>
              <a:rPr lang="en-US" sz="1583" b="0" i="0" spc="0" baseline="0" dirty="0">
                <a:latin typeface="CIDFont+F1"/>
              </a:rPr>
              <a:t> </a:t>
            </a:r>
            <a:r>
              <a:rPr lang="en-US" sz="1583" b="0" i="0" spc="-15" baseline="0" dirty="0">
                <a:latin typeface="CIDFont+F1"/>
              </a:rPr>
              <a:t>Ka</a:t>
            </a:r>
            <a:r>
              <a:rPr lang="en-US" sz="1583" b="0" i="0" spc="0" baseline="0" dirty="0">
                <a:latin typeface="CIDFont+F1"/>
              </a:rPr>
              <a:t>mb</a:t>
            </a:r>
            <a:r>
              <a:rPr lang="en-US" sz="1583" b="0" i="0" spc="-23" baseline="0" dirty="0">
                <a:latin typeface="CIDFont+F1"/>
              </a:rPr>
              <a:t>w</a:t>
            </a:r>
            <a:r>
              <a:rPr lang="en-US" sz="1583" b="0" i="0" spc="0" baseline="0" dirty="0">
                <a:latin typeface="CIDFont+F1"/>
              </a:rPr>
              <a:t>ole </a:t>
            </a:r>
            <a:r>
              <a:rPr lang="en-US" sz="1583" b="0" i="0" spc="-154" baseline="0" dirty="0">
                <a:latin typeface="CIDFont+F1"/>
              </a:rPr>
              <a:t>T</a:t>
            </a:r>
            <a:r>
              <a:rPr lang="en-US" sz="1583" b="0" i="0" spc="0" baseline="0" dirty="0">
                <a:latin typeface="CIDFont+F1"/>
              </a:rPr>
              <a:t>ou</a:t>
            </a:r>
            <a:r>
              <a:rPr lang="en-US" sz="1583" b="0" i="0" spc="-13" baseline="0" dirty="0">
                <a:latin typeface="CIDFont+F1"/>
              </a:rPr>
              <a:t>r</a:t>
            </a:r>
            <a:r>
              <a:rPr lang="en-US" sz="1583" b="0" i="0" spc="0" baseline="0" dirty="0">
                <a:latin typeface="CIDFont+F1"/>
              </a:rPr>
              <a:t>o G</a:t>
            </a:r>
            <a:r>
              <a:rPr lang="en-US" sz="1583" b="0" i="0" spc="-15" baseline="0" dirty="0">
                <a:latin typeface="CIDFont+F1"/>
              </a:rPr>
              <a:t>a</a:t>
            </a:r>
            <a:r>
              <a:rPr lang="en-US" sz="1583" b="0" i="0" spc="0" baseline="0" dirty="0">
                <a:latin typeface="CIDFont+F1"/>
              </a:rPr>
              <a:t>ston </a:t>
            </a:r>
          </a:p>
        </p:txBody>
      </p:sp>
      <p:sp>
        <p:nvSpPr>
          <p:cNvPr id="402" name="Rectangle 402"/>
          <p:cNvSpPr/>
          <p:nvPr/>
        </p:nvSpPr>
        <p:spPr>
          <a:xfrm>
            <a:off x="3389271" y="860433"/>
            <a:ext cx="4007738" cy="509978"/>
          </a:xfrm>
          <a:prstGeom prst="rect">
            <a:avLst/>
          </a:prstGeom>
        </p:spPr>
        <p:txBody>
          <a:bodyPr wrap="none" lIns="0" tIns="0" rIns="0" bIns="0">
            <a:spAutoFit/>
          </a:bodyPr>
          <a:lstStyle/>
          <a:p>
            <a:pPr marL="0"/>
            <a:r>
              <a:rPr lang="en-US" sz="3503" b="0" i="0" spc="0" baseline="0" dirty="0">
                <a:latin typeface="CIDFont+F1"/>
              </a:rPr>
              <a:t>Di</a:t>
            </a:r>
            <a:r>
              <a:rPr lang="en-US" sz="3503" b="0" i="0" spc="-39" baseline="0" dirty="0">
                <a:latin typeface="CIDFont+F1"/>
              </a:rPr>
              <a:t>s</a:t>
            </a:r>
            <a:r>
              <a:rPr lang="en-US" sz="3503" b="0" i="0" spc="-15" baseline="0" dirty="0">
                <a:latin typeface="CIDFont+F1"/>
              </a:rPr>
              <a:t>t</a:t>
            </a:r>
            <a:r>
              <a:rPr lang="en-US" sz="3503" b="0" i="0" spc="0" baseline="0" dirty="0">
                <a:latin typeface="CIDFont+F1"/>
              </a:rPr>
              <a:t>ri</a:t>
            </a:r>
            <a:r>
              <a:rPr lang="en-US" sz="3503" b="0" i="0" spc="-18" baseline="0" dirty="0">
                <a:latin typeface="CIDFont+F1"/>
              </a:rPr>
              <a:t>b</a:t>
            </a:r>
            <a:r>
              <a:rPr lang="en-US" sz="3503" b="0" i="0" spc="0" baseline="0" dirty="0">
                <a:latin typeface="CIDFont+F1"/>
              </a:rPr>
              <a:t>u</a:t>
            </a:r>
            <a:r>
              <a:rPr lang="en-US" sz="3503" b="0" i="0" spc="-15" baseline="0" dirty="0">
                <a:latin typeface="CIDFont+F1"/>
              </a:rPr>
              <a:t>t</a:t>
            </a:r>
            <a:r>
              <a:rPr lang="en-US" sz="3503" b="0" i="0" spc="0" baseline="0" dirty="0">
                <a:latin typeface="CIDFont+F1"/>
              </a:rPr>
              <a:t>ion</a:t>
            </a:r>
            <a:r>
              <a:rPr lang="en-US" sz="3503" b="0" i="0" spc="-22" baseline="0" dirty="0">
                <a:latin typeface="CIDFont+F1"/>
              </a:rPr>
              <a:t> </a:t>
            </a:r>
            <a:r>
              <a:rPr lang="en-US" sz="3503" b="0" i="0" spc="0" baseline="0" dirty="0">
                <a:latin typeface="CIDFont+F1"/>
              </a:rPr>
              <a:t>d</a:t>
            </a:r>
            <a:r>
              <a:rPr lang="en-US" sz="3503" b="0" i="0" spc="-277" baseline="0" dirty="0">
                <a:latin typeface="CIDFont+F1"/>
              </a:rPr>
              <a:t>’</a:t>
            </a:r>
            <a:r>
              <a:rPr lang="en-US" sz="3503" b="0" i="0" spc="0" baseline="0" dirty="0">
                <a:latin typeface="CIDFont+F1"/>
              </a:rPr>
              <a:t>é</a:t>
            </a:r>
            <a:r>
              <a:rPr lang="en-US" sz="3503" b="0" i="0" spc="-18" baseline="0" dirty="0">
                <a:latin typeface="CIDFont+F1"/>
              </a:rPr>
              <a:t>n</a:t>
            </a:r>
            <a:r>
              <a:rPr lang="en-US" sz="3503" b="0" i="0" spc="0" baseline="0" dirty="0">
                <a:latin typeface="CIDFont+F1"/>
              </a:rPr>
              <a:t>e</a:t>
            </a:r>
            <a:r>
              <a:rPr lang="en-US" sz="3503" b="0" i="0" spc="-29" baseline="0" dirty="0">
                <a:latin typeface="CIDFont+F1"/>
              </a:rPr>
              <a:t>r</a:t>
            </a:r>
            <a:r>
              <a:rPr lang="en-US" sz="3503" b="0" i="0" spc="0" baseline="0" dirty="0">
                <a:latin typeface="CIDFont+F1"/>
              </a:rPr>
              <a:t>g</a:t>
            </a:r>
            <a:r>
              <a:rPr lang="en-US" sz="3503" b="0" i="0" spc="-32" baseline="0" dirty="0">
                <a:latin typeface="CIDFont+F1"/>
              </a:rPr>
              <a:t>i</a:t>
            </a:r>
            <a:r>
              <a:rPr lang="en-US" sz="3503" b="0" i="0" spc="0" baseline="0" dirty="0">
                <a:latin typeface="CIDFont+F1"/>
              </a:rPr>
              <a:t>e </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3" name="Freeform 403"/>
          <p:cNvSpPr/>
          <p:nvPr/>
        </p:nvSpPr>
        <p:spPr>
          <a:xfrm flipV="1">
            <a:off x="0" y="772668"/>
            <a:ext cx="10692384" cy="6013703"/>
          </a:xfrm>
          <a:custGeom>
            <a:avLst/>
            <a:gdLst/>
            <a:ahLst/>
            <a:cxnLst/>
            <a:rect l="0" t="0" r="0" b="0"/>
            <a:pathLst>
              <a:path w="14256512" h="8018271">
                <a:moveTo>
                  <a:pt x="0" y="8018271"/>
                </a:moveTo>
                <a:lnTo>
                  <a:pt x="14256512" y="8018271"/>
                </a:lnTo>
                <a:lnTo>
                  <a:pt x="14256512" y="0"/>
                </a:lnTo>
                <a:lnTo>
                  <a:pt x="0" y="0"/>
                </a:lnTo>
                <a:close/>
                <a:moveTo>
                  <a:pt x="1030224" y="9048495"/>
                </a:moveTo>
              </a:path>
            </a:pathLst>
          </a:custGeom>
          <a:solidFill>
            <a:srgbClr val="FFFFFF">
              <a:alpha val="10000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404" name="Freeform 404"/>
          <p:cNvSpPr/>
          <p:nvPr/>
        </p:nvSpPr>
        <p:spPr>
          <a:xfrm flipV="1">
            <a:off x="0" y="772668"/>
            <a:ext cx="10692384" cy="711707"/>
          </a:xfrm>
          <a:custGeom>
            <a:avLst/>
            <a:gdLst/>
            <a:ahLst/>
            <a:cxnLst/>
            <a:rect l="0" t="0" r="0" b="0"/>
            <a:pathLst>
              <a:path w="14256512" h="948943">
                <a:moveTo>
                  <a:pt x="0" y="948943"/>
                </a:moveTo>
                <a:lnTo>
                  <a:pt x="14256512" y="948943"/>
                </a:lnTo>
                <a:lnTo>
                  <a:pt x="14256512" y="0"/>
                </a:lnTo>
                <a:lnTo>
                  <a:pt x="0" y="0"/>
                </a:lnTo>
                <a:close/>
                <a:moveTo>
                  <a:pt x="1030224" y="1979167"/>
                </a:moveTo>
              </a:path>
            </a:pathLst>
          </a:custGeom>
          <a:solidFill>
            <a:srgbClr val="FFC000">
              <a:alpha val="100000"/>
            </a:srgbClr>
          </a:solidFill>
          <a:ln w="9525">
            <a:noFill/>
          </a:ln>
        </p:spPr>
        <p:style>
          <a:lnRef idx="2">
            <a:schemeClr val="accent1">
              <a:shade val="50000"/>
            </a:schemeClr>
          </a:lnRef>
          <a:fillRef idx="1">
            <a:schemeClr val="accent1"/>
          </a:fillRef>
          <a:effectRef idx="0">
            <a:schemeClr val="accent1"/>
          </a:effectRef>
          <a:fontRef idx="minor">
            <a:schemeClr val="lt1"/>
          </a:fontRef>
        </p:style>
      </p:sp>
      <p:pic>
        <p:nvPicPr>
          <p:cNvPr id="405" name="Picture 405"/>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a:xfrm>
            <a:off x="1807463" y="2150364"/>
            <a:ext cx="6542532" cy="4105655"/>
          </a:xfrm>
          <a:prstGeom prst="rect">
            <a:avLst/>
          </a:prstGeom>
          <a:noFill/>
          <a:extLst/>
        </p:spPr>
      </p:pic>
      <p:pic>
        <p:nvPicPr>
          <p:cNvPr id="406" name="Picture 406"/>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a:xfrm>
            <a:off x="1785620" y="2128520"/>
            <a:ext cx="6586219" cy="4147819"/>
          </a:xfrm>
          <a:prstGeom prst="rect">
            <a:avLst/>
          </a:prstGeom>
          <a:noFill/>
          <a:extLst/>
        </p:spPr>
      </p:pic>
      <p:sp>
        <p:nvSpPr>
          <p:cNvPr id="407" name="Rectangle 407"/>
          <p:cNvSpPr/>
          <p:nvPr/>
        </p:nvSpPr>
        <p:spPr>
          <a:xfrm>
            <a:off x="7469133" y="6503076"/>
            <a:ext cx="3183678" cy="230537"/>
          </a:xfrm>
          <a:prstGeom prst="rect">
            <a:avLst/>
          </a:prstGeom>
        </p:spPr>
        <p:txBody>
          <a:bodyPr wrap="none" lIns="0" tIns="0" rIns="0" bIns="0">
            <a:spAutoFit/>
          </a:bodyPr>
          <a:lstStyle/>
          <a:p>
            <a:pPr marL="0"/>
            <a:r>
              <a:rPr lang="en-US" sz="1583" b="0" i="0" spc="0" baseline="0" dirty="0">
                <a:latin typeface="CIDFont+F1"/>
              </a:rPr>
              <a:t>P</a:t>
            </a:r>
            <a:r>
              <a:rPr lang="en-US" sz="1583" b="0" i="0" spc="-29" baseline="0" dirty="0">
                <a:latin typeface="CIDFont+F1"/>
              </a:rPr>
              <a:t>r</a:t>
            </a:r>
            <a:r>
              <a:rPr lang="en-US" sz="1583" b="0" i="0" spc="0" baseline="0" dirty="0">
                <a:latin typeface="CIDFont+F1"/>
              </a:rPr>
              <a:t>esen</a:t>
            </a:r>
            <a:r>
              <a:rPr lang="en-US" sz="1583" b="0" i="0" spc="-23" baseline="0" dirty="0">
                <a:latin typeface="CIDFont+F1"/>
              </a:rPr>
              <a:t>t</a:t>
            </a:r>
            <a:r>
              <a:rPr lang="en-US" sz="1583" b="0" i="0" spc="0" baseline="0" dirty="0">
                <a:latin typeface="CIDFont+F1"/>
              </a:rPr>
              <a:t>er</a:t>
            </a:r>
            <a:r>
              <a:rPr lang="en-US" sz="1583" b="0" i="0" spc="-26" baseline="0" dirty="0">
                <a:latin typeface="CIDFont+F1"/>
              </a:rPr>
              <a:t> </a:t>
            </a:r>
            <a:r>
              <a:rPr lang="en-US" sz="1583" b="0" i="0" spc="0" baseline="0" dirty="0">
                <a:latin typeface="CIDFont+F1"/>
              </a:rPr>
              <a:t>pa</a:t>
            </a:r>
            <a:r>
              <a:rPr lang="en-US" sz="1583" b="0" i="0" spc="-13" baseline="0" dirty="0">
                <a:latin typeface="CIDFont+F1"/>
              </a:rPr>
              <a:t>r</a:t>
            </a:r>
            <a:r>
              <a:rPr lang="en-US" sz="1583" b="0" i="0" spc="0" baseline="0" dirty="0">
                <a:latin typeface="CIDFont+F1"/>
              </a:rPr>
              <a:t> </a:t>
            </a:r>
            <a:r>
              <a:rPr lang="en-US" sz="1583" b="0" i="0" spc="-15" baseline="0" dirty="0">
                <a:latin typeface="CIDFont+F1"/>
              </a:rPr>
              <a:t>Ka</a:t>
            </a:r>
            <a:r>
              <a:rPr lang="en-US" sz="1583" b="0" i="0" spc="0" baseline="0" dirty="0">
                <a:latin typeface="CIDFont+F1"/>
              </a:rPr>
              <a:t>mb</a:t>
            </a:r>
            <a:r>
              <a:rPr lang="en-US" sz="1583" b="0" i="0" spc="-23" baseline="0" dirty="0">
                <a:latin typeface="CIDFont+F1"/>
              </a:rPr>
              <a:t>w</a:t>
            </a:r>
            <a:r>
              <a:rPr lang="en-US" sz="1583" b="0" i="0" spc="0" baseline="0" dirty="0">
                <a:latin typeface="CIDFont+F1"/>
              </a:rPr>
              <a:t>ole </a:t>
            </a:r>
            <a:r>
              <a:rPr lang="en-US" sz="1583" b="0" i="0" spc="-154" baseline="0" dirty="0">
                <a:latin typeface="CIDFont+F1"/>
              </a:rPr>
              <a:t>T</a:t>
            </a:r>
            <a:r>
              <a:rPr lang="en-US" sz="1583" b="0" i="0" spc="0" baseline="0" dirty="0">
                <a:latin typeface="CIDFont+F1"/>
              </a:rPr>
              <a:t>ou</a:t>
            </a:r>
            <a:r>
              <a:rPr lang="en-US" sz="1583" b="0" i="0" spc="-13" baseline="0" dirty="0">
                <a:latin typeface="CIDFont+F1"/>
              </a:rPr>
              <a:t>r</a:t>
            </a:r>
            <a:r>
              <a:rPr lang="en-US" sz="1583" b="0" i="0" spc="0" baseline="0" dirty="0">
                <a:latin typeface="CIDFont+F1"/>
              </a:rPr>
              <a:t>o G</a:t>
            </a:r>
            <a:r>
              <a:rPr lang="en-US" sz="1583" b="0" i="0" spc="-15" baseline="0" dirty="0">
                <a:latin typeface="CIDFont+F1"/>
              </a:rPr>
              <a:t>a</a:t>
            </a:r>
            <a:r>
              <a:rPr lang="en-US" sz="1583" b="0" i="0" spc="0" baseline="0" dirty="0">
                <a:latin typeface="CIDFont+F1"/>
              </a:rPr>
              <a:t>ston </a:t>
            </a:r>
          </a:p>
        </p:txBody>
      </p:sp>
      <p:sp>
        <p:nvSpPr>
          <p:cNvPr id="408" name="Rectangle 408"/>
          <p:cNvSpPr/>
          <p:nvPr/>
        </p:nvSpPr>
        <p:spPr>
          <a:xfrm>
            <a:off x="3389271" y="860433"/>
            <a:ext cx="4007738" cy="509978"/>
          </a:xfrm>
          <a:prstGeom prst="rect">
            <a:avLst/>
          </a:prstGeom>
        </p:spPr>
        <p:txBody>
          <a:bodyPr wrap="none" lIns="0" tIns="0" rIns="0" bIns="0">
            <a:spAutoFit/>
          </a:bodyPr>
          <a:lstStyle/>
          <a:p>
            <a:pPr marL="0"/>
            <a:r>
              <a:rPr lang="en-US" sz="3503" b="0" i="0" spc="0" baseline="0" dirty="0">
                <a:latin typeface="CIDFont+F1"/>
              </a:rPr>
              <a:t>Di</a:t>
            </a:r>
            <a:r>
              <a:rPr lang="en-US" sz="3503" b="0" i="0" spc="-39" baseline="0" dirty="0">
                <a:latin typeface="CIDFont+F1"/>
              </a:rPr>
              <a:t>s</a:t>
            </a:r>
            <a:r>
              <a:rPr lang="en-US" sz="3503" b="0" i="0" spc="-15" baseline="0" dirty="0">
                <a:latin typeface="CIDFont+F1"/>
              </a:rPr>
              <a:t>t</a:t>
            </a:r>
            <a:r>
              <a:rPr lang="en-US" sz="3503" b="0" i="0" spc="0" baseline="0" dirty="0">
                <a:latin typeface="CIDFont+F1"/>
              </a:rPr>
              <a:t>ri</a:t>
            </a:r>
            <a:r>
              <a:rPr lang="en-US" sz="3503" b="0" i="0" spc="-18" baseline="0" dirty="0">
                <a:latin typeface="CIDFont+F1"/>
              </a:rPr>
              <a:t>b</a:t>
            </a:r>
            <a:r>
              <a:rPr lang="en-US" sz="3503" b="0" i="0" spc="0" baseline="0" dirty="0">
                <a:latin typeface="CIDFont+F1"/>
              </a:rPr>
              <a:t>u</a:t>
            </a:r>
            <a:r>
              <a:rPr lang="en-US" sz="3503" b="0" i="0" spc="-15" baseline="0" dirty="0">
                <a:latin typeface="CIDFont+F1"/>
              </a:rPr>
              <a:t>t</a:t>
            </a:r>
            <a:r>
              <a:rPr lang="en-US" sz="3503" b="0" i="0" spc="0" baseline="0" dirty="0">
                <a:latin typeface="CIDFont+F1"/>
              </a:rPr>
              <a:t>ion</a:t>
            </a:r>
            <a:r>
              <a:rPr lang="en-US" sz="3503" b="0" i="0" spc="-22" baseline="0" dirty="0">
                <a:latin typeface="CIDFont+F1"/>
              </a:rPr>
              <a:t> </a:t>
            </a:r>
            <a:r>
              <a:rPr lang="en-US" sz="3503" b="0" i="0" spc="0" baseline="0" dirty="0">
                <a:latin typeface="CIDFont+F1"/>
              </a:rPr>
              <a:t>d</a:t>
            </a:r>
            <a:r>
              <a:rPr lang="en-US" sz="3503" b="0" i="0" spc="-277" baseline="0" dirty="0">
                <a:latin typeface="CIDFont+F1"/>
              </a:rPr>
              <a:t>’</a:t>
            </a:r>
            <a:r>
              <a:rPr lang="en-US" sz="3503" b="0" i="0" spc="0" baseline="0" dirty="0">
                <a:latin typeface="CIDFont+F1"/>
              </a:rPr>
              <a:t>é</a:t>
            </a:r>
            <a:r>
              <a:rPr lang="en-US" sz="3503" b="0" i="0" spc="-18" baseline="0" dirty="0">
                <a:latin typeface="CIDFont+F1"/>
              </a:rPr>
              <a:t>n</a:t>
            </a:r>
            <a:r>
              <a:rPr lang="en-US" sz="3503" b="0" i="0" spc="0" baseline="0" dirty="0">
                <a:latin typeface="CIDFont+F1"/>
              </a:rPr>
              <a:t>e</a:t>
            </a:r>
            <a:r>
              <a:rPr lang="en-US" sz="3503" b="0" i="0" spc="-29" baseline="0" dirty="0">
                <a:latin typeface="CIDFont+F1"/>
              </a:rPr>
              <a:t>r</a:t>
            </a:r>
            <a:r>
              <a:rPr lang="en-US" sz="3503" b="0" i="0" spc="0" baseline="0" dirty="0">
                <a:latin typeface="CIDFont+F1"/>
              </a:rPr>
              <a:t>g</a:t>
            </a:r>
            <a:r>
              <a:rPr lang="en-US" sz="3503" b="0" i="0" spc="-32" baseline="0" dirty="0">
                <a:latin typeface="CIDFont+F1"/>
              </a:rPr>
              <a:t>i</a:t>
            </a:r>
            <a:r>
              <a:rPr lang="en-US" sz="3503" b="0" i="0" spc="0" baseline="0" dirty="0">
                <a:latin typeface="CIDFont+F1"/>
              </a:rPr>
              <a:t>e </a:t>
            </a:r>
          </a:p>
        </p:txBody>
      </p:sp>
      <p:sp>
        <p:nvSpPr>
          <p:cNvPr id="409" name="Rectangle 409"/>
          <p:cNvSpPr/>
          <p:nvPr/>
        </p:nvSpPr>
        <p:spPr>
          <a:xfrm>
            <a:off x="80722" y="1560336"/>
            <a:ext cx="10527766" cy="508697"/>
          </a:xfrm>
          <a:prstGeom prst="rect">
            <a:avLst/>
          </a:prstGeom>
        </p:spPr>
        <p:txBody>
          <a:bodyPr wrap="none" lIns="0" tIns="0" rIns="0" bIns="0">
            <a:spAutoFit/>
          </a:bodyPr>
          <a:lstStyle/>
          <a:p>
            <a:pPr marL="0"/>
            <a:r>
              <a:rPr lang="en-US" sz="1751" b="0" i="0" spc="0" baseline="0" dirty="0">
                <a:latin typeface="CIDFont+F1"/>
              </a:rPr>
              <a:t>Ce</a:t>
            </a:r>
            <a:r>
              <a:rPr lang="en-US" sz="1751" b="0" i="0" spc="541" baseline="0" dirty="0">
                <a:latin typeface="CIDFont+F1"/>
              </a:rPr>
              <a:t>s</a:t>
            </a:r>
            <a:r>
              <a:rPr lang="en-US" sz="1751" b="0" i="0" spc="0" baseline="0" dirty="0">
                <a:latin typeface="CIDFont+F1"/>
              </a:rPr>
              <a:t>po</a:t>
            </a:r>
            <a:r>
              <a:rPr lang="en-US" sz="1751" b="0" i="0" spc="-20" baseline="0" dirty="0">
                <a:latin typeface="CIDFont+F1"/>
              </a:rPr>
              <a:t>s</a:t>
            </a:r>
            <a:r>
              <a:rPr lang="en-US" sz="1751" b="0" i="0" spc="-25" baseline="0" dirty="0">
                <a:latin typeface="CIDFont+F1"/>
              </a:rPr>
              <a:t>t</a:t>
            </a:r>
            <a:r>
              <a:rPr lang="en-US" sz="1751" b="0" i="0" spc="0" baseline="0" dirty="0">
                <a:latin typeface="CIDFont+F1"/>
              </a:rPr>
              <a:t>e</a:t>
            </a:r>
            <a:r>
              <a:rPr lang="en-US" sz="1751" b="0" i="0" spc="523" baseline="0" dirty="0">
                <a:latin typeface="CIDFont+F1"/>
              </a:rPr>
              <a:t>s</a:t>
            </a:r>
            <a:r>
              <a:rPr lang="en-US" sz="1751" b="0" i="0" spc="0" baseline="0" dirty="0">
                <a:latin typeface="CIDFont+F1"/>
              </a:rPr>
              <a:t>son</a:t>
            </a:r>
            <a:r>
              <a:rPr lang="en-US" sz="1751" b="0" i="0" spc="518" baseline="0" dirty="0">
                <a:latin typeface="CIDFont+F1"/>
              </a:rPr>
              <a:t>t</a:t>
            </a:r>
            <a:r>
              <a:rPr lang="en-US" sz="1751" b="0" i="0" spc="0" baseline="0" dirty="0">
                <a:latin typeface="CIDFont+F1"/>
              </a:rPr>
              <a:t>t</a:t>
            </a:r>
            <a:r>
              <a:rPr lang="en-US" sz="1751" b="0" i="0" spc="-32" baseline="0" dirty="0">
                <a:latin typeface="CIDFont+F1"/>
              </a:rPr>
              <a:t>r</a:t>
            </a:r>
            <a:r>
              <a:rPr lang="en-US" sz="1751" b="0" i="0" spc="0" baseline="0" dirty="0">
                <a:latin typeface="CIDFont+F1"/>
              </a:rPr>
              <a:t>è</a:t>
            </a:r>
            <a:r>
              <a:rPr lang="en-US" sz="1751" b="0" i="0" spc="541" baseline="0" dirty="0">
                <a:latin typeface="CIDFont+F1"/>
              </a:rPr>
              <a:t>s</a:t>
            </a:r>
            <a:r>
              <a:rPr lang="en-US" sz="1751" b="0" i="0" spc="-22" baseline="0" dirty="0">
                <a:latin typeface="CIDFont+F1"/>
              </a:rPr>
              <a:t>c</a:t>
            </a:r>
            <a:r>
              <a:rPr lang="en-US" sz="1751" b="0" i="0" spc="0" baseline="0" dirty="0">
                <a:latin typeface="CIDFont+F1"/>
              </a:rPr>
              <a:t>ompact</a:t>
            </a:r>
            <a:r>
              <a:rPr lang="en-US" sz="1751" b="0" i="0" spc="523" baseline="0" dirty="0">
                <a:latin typeface="CIDFont+F1"/>
              </a:rPr>
              <a:t>s</a:t>
            </a:r>
            <a:r>
              <a:rPr lang="en-US" sz="1751" b="0" i="0" spc="0" baseline="0" dirty="0">
                <a:latin typeface="CIDFont+F1"/>
              </a:rPr>
              <a:t>e</a:t>
            </a:r>
            <a:r>
              <a:rPr lang="en-US" sz="1751" b="0" i="0" spc="553" baseline="0" dirty="0">
                <a:latin typeface="CIDFont+F1"/>
              </a:rPr>
              <a:t>t</a:t>
            </a:r>
            <a:r>
              <a:rPr lang="en-US" sz="1751" b="0" i="0" spc="0" baseline="0" dirty="0">
                <a:latin typeface="CIDFont+F1"/>
              </a:rPr>
              <a:t>leu</a:t>
            </a:r>
            <a:r>
              <a:rPr lang="en-US" sz="1751" b="0" i="0" spc="529" baseline="0" dirty="0">
                <a:latin typeface="CIDFont+F1"/>
              </a:rPr>
              <a:t>r</a:t>
            </a:r>
            <a:r>
              <a:rPr lang="en-US" sz="1751" b="0" i="0" spc="0" baseline="0" dirty="0">
                <a:latin typeface="CIDFont+F1"/>
              </a:rPr>
              <a:t>mis</a:t>
            </a:r>
            <a:r>
              <a:rPr lang="en-US" sz="1751" b="0" i="0" spc="530" baseline="0" dirty="0">
                <a:latin typeface="CIDFont+F1"/>
              </a:rPr>
              <a:t>e</a:t>
            </a:r>
            <a:r>
              <a:rPr lang="en-US" sz="1751" b="0" i="0" spc="0" baseline="0" dirty="0">
                <a:latin typeface="CIDFont+F1"/>
              </a:rPr>
              <a:t>e</a:t>
            </a:r>
            <a:r>
              <a:rPr lang="en-US" sz="1751" b="0" i="0" spc="516" baseline="0" dirty="0">
                <a:latin typeface="CIDFont+F1"/>
              </a:rPr>
              <a:t>n</a:t>
            </a:r>
            <a:r>
              <a:rPr lang="en-US" sz="1751" b="0" i="0" spc="0" baseline="0" dirty="0">
                <a:latin typeface="CIDFont+F1"/>
              </a:rPr>
              <a:t>pl</a:t>
            </a:r>
            <a:r>
              <a:rPr lang="en-US" sz="1751" b="0" i="0" spc="-16" baseline="0" dirty="0">
                <a:latin typeface="CIDFont+F1"/>
              </a:rPr>
              <a:t>a</a:t>
            </a:r>
            <a:r>
              <a:rPr lang="en-US" sz="1751" b="0" i="0" spc="0" baseline="0" dirty="0">
                <a:latin typeface="CIDFont+F1"/>
              </a:rPr>
              <a:t>c</a:t>
            </a:r>
            <a:r>
              <a:rPr lang="en-US" sz="1751" b="0" i="0" spc="530" baseline="0" dirty="0">
                <a:latin typeface="CIDFont+F1"/>
              </a:rPr>
              <a:t>e</a:t>
            </a:r>
            <a:r>
              <a:rPr lang="en-US" sz="1751" b="0" i="0" spc="0" baseline="0" dirty="0">
                <a:latin typeface="CIDFont+F1"/>
              </a:rPr>
              <a:t>e</a:t>
            </a:r>
            <a:r>
              <a:rPr lang="en-US" sz="1751" b="0" i="0" spc="-20" baseline="0" dirty="0">
                <a:latin typeface="CIDFont+F1"/>
              </a:rPr>
              <a:t>s</a:t>
            </a:r>
            <a:r>
              <a:rPr lang="en-US" sz="1751" b="0" i="0" spc="536" baseline="0" dirty="0">
                <a:latin typeface="CIDFont+F1"/>
              </a:rPr>
              <a:t>t</a:t>
            </a:r>
            <a:r>
              <a:rPr lang="en-US" sz="1751" b="0" i="0" spc="0" baseline="0" dirty="0">
                <a:latin typeface="CIDFont+F1"/>
              </a:rPr>
              <a:t>t</a:t>
            </a:r>
            <a:r>
              <a:rPr lang="en-US" sz="1751" b="0" i="0" spc="-15" baseline="0" dirty="0">
                <a:latin typeface="CIDFont+F1"/>
              </a:rPr>
              <a:t>r</a:t>
            </a:r>
            <a:r>
              <a:rPr lang="en-US" sz="1751" b="0" i="0" spc="0" baseline="0" dirty="0">
                <a:latin typeface="CIDFont+F1"/>
              </a:rPr>
              <a:t>è</a:t>
            </a:r>
            <a:r>
              <a:rPr lang="en-US" sz="1751" b="0" i="0" spc="523" baseline="0" dirty="0">
                <a:latin typeface="CIDFont+F1"/>
              </a:rPr>
              <a:t>s</a:t>
            </a:r>
            <a:r>
              <a:rPr lang="en-US" sz="1751" b="0" i="0" spc="-32" baseline="0" dirty="0">
                <a:latin typeface="CIDFont+F1"/>
              </a:rPr>
              <a:t>r</a:t>
            </a:r>
            <a:r>
              <a:rPr lang="en-US" sz="1751" b="0" i="0" spc="0" baseline="0" dirty="0">
                <a:latin typeface="CIDFont+F1"/>
              </a:rPr>
              <a:t>apide</a:t>
            </a:r>
            <a:r>
              <a:rPr lang="en-US" sz="1751" b="0" i="0" spc="539" baseline="0" dirty="0">
                <a:latin typeface="CIDFont+F1"/>
              </a:rPr>
              <a:t>.</a:t>
            </a:r>
            <a:r>
              <a:rPr lang="en-US" sz="1751" b="0" i="0" spc="0" baseline="0" dirty="0">
                <a:latin typeface="CIDFont+F1"/>
              </a:rPr>
              <a:t>I</a:t>
            </a:r>
            <a:r>
              <a:rPr lang="en-US" sz="1751" b="0" i="0" spc="527" baseline="0" dirty="0">
                <a:latin typeface="CIDFont+F1"/>
              </a:rPr>
              <a:t>l</a:t>
            </a:r>
            <a:r>
              <a:rPr lang="en-US" sz="1751" b="0" i="0" spc="0" baseline="0" dirty="0">
                <a:latin typeface="CIDFont+F1"/>
              </a:rPr>
              <a:t>e</a:t>
            </a:r>
            <a:r>
              <a:rPr lang="en-US" sz="1751" b="0" i="0" spc="534" baseline="0" dirty="0">
                <a:latin typeface="CIDFont+F1"/>
              </a:rPr>
              <a:t>n</a:t>
            </a:r>
            <a:r>
              <a:rPr lang="en-US" sz="1751" b="0" i="0" spc="-30" baseline="0" dirty="0">
                <a:latin typeface="CIDFont+F1"/>
              </a:rPr>
              <a:t>e</a:t>
            </a:r>
            <a:r>
              <a:rPr lang="en-US" sz="1751" b="0" i="0" spc="0" baseline="0" dirty="0">
                <a:latin typeface="CIDFont+F1"/>
              </a:rPr>
              <a:t>xi</a:t>
            </a:r>
            <a:r>
              <a:rPr lang="en-US" sz="1751" b="0" i="0" spc="-20" baseline="0" dirty="0">
                <a:latin typeface="CIDFont+F1"/>
              </a:rPr>
              <a:t>s</a:t>
            </a:r>
            <a:r>
              <a:rPr lang="en-US" sz="1751" b="0" i="0" spc="-25" baseline="0" dirty="0">
                <a:latin typeface="CIDFont+F1"/>
              </a:rPr>
              <a:t>t</a:t>
            </a:r>
            <a:r>
              <a:rPr lang="en-US" sz="1751" b="0" i="0" spc="530" baseline="0" dirty="0">
                <a:latin typeface="CIDFont+F1"/>
              </a:rPr>
              <a:t>e</a:t>
            </a:r>
            <a:r>
              <a:rPr lang="en-US" sz="1751" b="0" i="0" spc="0" baseline="0" dirty="0">
                <a:latin typeface="CIDFont+F1"/>
              </a:rPr>
              <a:t>un</a:t>
            </a:r>
            <a:r>
              <a:rPr lang="en-US" sz="1751" b="0" i="0" spc="530" baseline="0" dirty="0">
                <a:latin typeface="CIDFont+F1"/>
              </a:rPr>
              <a:t>e</a:t>
            </a:r>
            <a:r>
              <a:rPr lang="en-US" sz="1751" b="0" i="0" spc="0" baseline="0" dirty="0">
                <a:latin typeface="CIDFont+F1"/>
              </a:rPr>
              <a:t>g</a:t>
            </a:r>
            <a:r>
              <a:rPr lang="en-US" sz="1751" b="0" i="0" spc="-32" baseline="0" dirty="0">
                <a:latin typeface="CIDFont+F1"/>
              </a:rPr>
              <a:t>r</a:t>
            </a:r>
            <a:r>
              <a:rPr lang="en-US" sz="1751" b="0" i="0" spc="0" baseline="0" dirty="0">
                <a:latin typeface="CIDFont+F1"/>
              </a:rPr>
              <a:t>and</a:t>
            </a:r>
            <a:r>
              <a:rPr lang="en-US" sz="1751" b="0" i="0" spc="530" baseline="0" dirty="0">
                <a:latin typeface="CIDFont+F1"/>
              </a:rPr>
              <a:t>e</a:t>
            </a:r>
            <a:r>
              <a:rPr lang="en-US" sz="1751" b="0" i="0" spc="-20" baseline="0" dirty="0">
                <a:latin typeface="CIDFont+F1"/>
              </a:rPr>
              <a:t>v</a:t>
            </a:r>
            <a:r>
              <a:rPr lang="en-US" sz="1751" b="0" i="0" spc="0" baseline="0" dirty="0">
                <a:latin typeface="CIDFont+F1"/>
              </a:rPr>
              <a:t>arié</a:t>
            </a:r>
            <a:r>
              <a:rPr lang="en-US" sz="1751" b="0" i="0" spc="-25" baseline="0" dirty="0">
                <a:latin typeface="CIDFont+F1"/>
              </a:rPr>
              <a:t>t</a:t>
            </a:r>
            <a:r>
              <a:rPr lang="en-US" sz="1751" b="0" i="0" spc="530" baseline="0" dirty="0">
                <a:latin typeface="CIDFont+F1"/>
              </a:rPr>
              <a:t>é</a:t>
            </a:r>
            <a:r>
              <a:rPr lang="en-US" sz="1751" b="0" i="0" spc="0" baseline="0" dirty="0">
                <a:latin typeface="CIDFont+F1"/>
              </a:rPr>
              <a:t>selo</a:t>
            </a:r>
            <a:r>
              <a:rPr lang="en-US" sz="1751" b="0" i="0" spc="534" baseline="0" dirty="0">
                <a:latin typeface="CIDFont+F1"/>
              </a:rPr>
              <a:t>n</a:t>
            </a:r>
            <a:r>
              <a:rPr lang="en-US" sz="1751" b="0" i="0" spc="0" baseline="0" dirty="0">
                <a:latin typeface="CIDFont+F1"/>
              </a:rPr>
              <a:t>l</a:t>
            </a:r>
            <a:r>
              <a:rPr lang="en-US" sz="1751" b="0" i="0" spc="530" baseline="0" dirty="0">
                <a:latin typeface="CIDFont+F1"/>
              </a:rPr>
              <a:t>e</a:t>
            </a:r>
            <a:r>
              <a:rPr lang="en-US" sz="1751" b="0" i="0" spc="0" baseline="0" dirty="0">
                <a:latin typeface="CIDFont+F1"/>
              </a:rPr>
              <a:t>m</a:t>
            </a:r>
            <a:r>
              <a:rPr lang="en-US" sz="1751" b="0" i="0" spc="-16" baseline="0" dirty="0">
                <a:latin typeface="CIDFont+F1"/>
              </a:rPr>
              <a:t>i</a:t>
            </a:r>
            <a:r>
              <a:rPr lang="en-US" sz="1751" b="0" i="0" spc="0" baseline="0" dirty="0">
                <a:latin typeface="CIDFont+F1"/>
              </a:rPr>
              <a:t>lieu</a:t>
            </a:r>
          </a:p>
          <a:p>
            <a:pPr marL="0">
              <a:lnSpc>
                <a:spcPts val="2099"/>
              </a:lnSpc>
            </a:pPr>
            <a:r>
              <a:rPr lang="en-US" sz="1751" b="0" i="0" spc="0" baseline="0" dirty="0">
                <a:latin typeface="CIDFont+F1"/>
              </a:rPr>
              <a:t>(urbai</a:t>
            </a:r>
            <a:r>
              <a:rPr lang="en-US" sz="1751" b="0" i="0" spc="394" baseline="0" dirty="0">
                <a:latin typeface="CIDFont+F1"/>
              </a:rPr>
              <a:t>n</a:t>
            </a:r>
            <a:r>
              <a:rPr lang="en-US" sz="1751" b="0" i="0" spc="0" baseline="0" dirty="0">
                <a:latin typeface="CIDFont+F1"/>
              </a:rPr>
              <a:t>o</a:t>
            </a:r>
            <a:r>
              <a:rPr lang="en-US" sz="1751" b="0" i="0" spc="394" baseline="0" dirty="0">
                <a:latin typeface="CIDFont+F1"/>
              </a:rPr>
              <a:t>u</a:t>
            </a:r>
            <a:r>
              <a:rPr lang="en-US" sz="1751" b="0" i="0" spc="-15" baseline="0" dirty="0">
                <a:latin typeface="CIDFont+F1"/>
              </a:rPr>
              <a:t>r</a:t>
            </a:r>
            <a:r>
              <a:rPr lang="en-US" sz="1751" b="0" i="0" spc="0" baseline="0" dirty="0">
                <a:latin typeface="CIDFont+F1"/>
              </a:rPr>
              <a:t>u</a:t>
            </a:r>
            <a:r>
              <a:rPr lang="en-US" sz="1751" b="0" i="0" spc="-32" baseline="0" dirty="0">
                <a:latin typeface="CIDFont+F1"/>
              </a:rPr>
              <a:t>r</a:t>
            </a:r>
            <a:r>
              <a:rPr lang="en-US" sz="1751" b="0" i="0" spc="0" baseline="0" dirty="0">
                <a:latin typeface="CIDFont+F1"/>
              </a:rPr>
              <a:t>al)</a:t>
            </a:r>
            <a:r>
              <a:rPr lang="en-US" sz="1751" b="0" i="0" spc="422" baseline="0" dirty="0">
                <a:latin typeface="CIDFont+F1"/>
              </a:rPr>
              <a:t>,</a:t>
            </a:r>
            <a:r>
              <a:rPr lang="en-US" sz="1751" b="0" i="0" spc="0" baseline="0" dirty="0">
                <a:latin typeface="CIDFont+F1"/>
              </a:rPr>
              <a:t>selo</a:t>
            </a:r>
            <a:r>
              <a:rPr lang="en-US" sz="1751" b="0" i="0" spc="394" baseline="0" dirty="0">
                <a:latin typeface="CIDFont+F1"/>
              </a:rPr>
              <a:t>n</a:t>
            </a:r>
            <a:r>
              <a:rPr lang="en-US" sz="1751" b="0" i="0" spc="0" baseline="0" dirty="0">
                <a:latin typeface="CIDFont+F1"/>
              </a:rPr>
              <a:t>le</a:t>
            </a:r>
            <a:r>
              <a:rPr lang="en-US" sz="1751" b="0" i="0" spc="401" baseline="0" dirty="0">
                <a:latin typeface="CIDFont+F1"/>
              </a:rPr>
              <a:t>s</a:t>
            </a:r>
            <a:r>
              <a:rPr lang="en-US" sz="1751" b="0" i="0" spc="0" baseline="0" dirty="0">
                <a:latin typeface="CIDFont+F1"/>
              </a:rPr>
              <a:t>puissance</a:t>
            </a:r>
            <a:r>
              <a:rPr lang="en-US" sz="1751" b="0" i="0" spc="401" baseline="0" dirty="0">
                <a:latin typeface="CIDFont+F1"/>
              </a:rPr>
              <a:t>s</a:t>
            </a:r>
            <a:r>
              <a:rPr lang="en-US" sz="1751" b="0" i="0" spc="0" baseline="0" dirty="0">
                <a:latin typeface="CIDFont+F1"/>
              </a:rPr>
              <a:t>in</a:t>
            </a:r>
            <a:r>
              <a:rPr lang="en-US" sz="1751" b="0" i="0" spc="-20" baseline="0" dirty="0">
                <a:latin typeface="CIDFont+F1"/>
              </a:rPr>
              <a:t>s</a:t>
            </a:r>
            <a:r>
              <a:rPr lang="en-US" sz="1751" b="0" i="0" spc="-25" baseline="0" dirty="0">
                <a:latin typeface="CIDFont+F1"/>
              </a:rPr>
              <a:t>t</a:t>
            </a:r>
            <a:r>
              <a:rPr lang="en-US" sz="1751" b="0" i="0" spc="0" baseline="0" dirty="0">
                <a:latin typeface="CIDFont+F1"/>
              </a:rPr>
              <a:t>allée</a:t>
            </a:r>
            <a:r>
              <a:rPr lang="en-US" sz="1751" b="0" i="0" spc="436" baseline="0" dirty="0">
                <a:latin typeface="CIDFont+F1"/>
              </a:rPr>
              <a:t>s</a:t>
            </a:r>
            <a:r>
              <a:rPr lang="en-US" sz="1751" b="0" i="0" spc="-13" baseline="0" dirty="0">
                <a:latin typeface="CIDFont+F1"/>
              </a:rPr>
              <a:t>e</a:t>
            </a:r>
            <a:r>
              <a:rPr lang="en-US" sz="1751" b="0" i="0" spc="395" baseline="0" dirty="0">
                <a:latin typeface="CIDFont+F1"/>
              </a:rPr>
              <a:t>t</a:t>
            </a:r>
            <a:r>
              <a:rPr lang="en-US" sz="1751" b="0" i="0" spc="0" baseline="0" dirty="0">
                <a:latin typeface="CIDFont+F1"/>
              </a:rPr>
              <a:t>l</a:t>
            </a:r>
            <a:r>
              <a:rPr lang="en-US" sz="1751" b="0" i="0" spc="408" baseline="0" dirty="0">
                <a:latin typeface="CIDFont+F1"/>
              </a:rPr>
              <a:t>e</a:t>
            </a:r>
            <a:r>
              <a:rPr lang="en-US" sz="1751" b="0" i="0" spc="0" baseline="0" dirty="0">
                <a:latin typeface="CIDFont+F1"/>
              </a:rPr>
              <a:t>typ</a:t>
            </a:r>
            <a:r>
              <a:rPr lang="en-US" sz="1751" b="0" i="0" spc="408" baseline="0" dirty="0">
                <a:latin typeface="CIDFont+F1"/>
              </a:rPr>
              <a:t>e</a:t>
            </a:r>
            <a:r>
              <a:rPr lang="en-US" sz="1751" b="0" i="0" spc="0" baseline="0" dirty="0">
                <a:latin typeface="CIDFont+F1"/>
              </a:rPr>
              <a:t>d</a:t>
            </a:r>
            <a:r>
              <a:rPr lang="en-US" sz="1751" b="0" i="0" spc="-139" baseline="0" dirty="0">
                <a:latin typeface="CIDFont+F1"/>
              </a:rPr>
              <a:t>’</a:t>
            </a:r>
            <a:r>
              <a:rPr lang="en-US" sz="1751" b="0" i="0" spc="0" baseline="0" dirty="0">
                <a:latin typeface="CIDFont+F1"/>
              </a:rPr>
              <a:t>alimen</a:t>
            </a:r>
            <a:r>
              <a:rPr lang="en-US" sz="1751" b="0" i="0" spc="-25" baseline="0" dirty="0">
                <a:latin typeface="CIDFont+F1"/>
              </a:rPr>
              <a:t>t</a:t>
            </a:r>
            <a:r>
              <a:rPr lang="en-US" sz="1751" b="0" i="0" spc="-16" baseline="0" dirty="0">
                <a:latin typeface="CIDFont+F1"/>
              </a:rPr>
              <a:t>a</a:t>
            </a:r>
            <a:r>
              <a:rPr lang="en-US" sz="1751" b="0" i="0" spc="0" baseline="0" dirty="0">
                <a:latin typeface="CIDFont+F1"/>
              </a:rPr>
              <a:t>tio</a:t>
            </a:r>
            <a:r>
              <a:rPr lang="en-US" sz="1751" b="0" i="0" spc="376" baseline="0" dirty="0">
                <a:latin typeface="CIDFont+F1"/>
              </a:rPr>
              <a:t>n</a:t>
            </a:r>
            <a:r>
              <a:rPr lang="en-US" sz="1751" b="0" i="0" spc="0" baseline="0" dirty="0">
                <a:latin typeface="CIDFont+F1"/>
              </a:rPr>
              <a:t>(e</a:t>
            </a:r>
            <a:r>
              <a:rPr lang="en-US" sz="1751" b="0" i="0" spc="411" baseline="0" dirty="0">
                <a:latin typeface="CIDFont+F1"/>
              </a:rPr>
              <a:t>n</a:t>
            </a:r>
            <a:r>
              <a:rPr lang="en-US" sz="1751" b="0" i="0" spc="0" baseline="0" dirty="0">
                <a:latin typeface="CIDFont+F1"/>
              </a:rPr>
              <a:t>aérie</a:t>
            </a:r>
            <a:r>
              <a:rPr lang="en-US" sz="1751" b="0" i="0" spc="394" baseline="0" dirty="0">
                <a:latin typeface="CIDFont+F1"/>
              </a:rPr>
              <a:t>n</a:t>
            </a:r>
            <a:r>
              <a:rPr lang="en-US" sz="1751" b="0" i="0" spc="0" baseline="0" dirty="0">
                <a:latin typeface="CIDFont+F1"/>
              </a:rPr>
              <a:t>o</a:t>
            </a:r>
            <a:r>
              <a:rPr lang="en-US" sz="1751" b="0" i="0" spc="376" baseline="0" dirty="0">
                <a:latin typeface="CIDFont+F1"/>
              </a:rPr>
              <a:t>u</a:t>
            </a:r>
            <a:r>
              <a:rPr lang="en-US" sz="1751" b="0" i="0" spc="0" baseline="0" dirty="0">
                <a:latin typeface="CIDFont+F1"/>
              </a:rPr>
              <a:t>e</a:t>
            </a:r>
            <a:r>
              <a:rPr lang="en-US" sz="1751" b="0" i="0" spc="394" baseline="0" dirty="0">
                <a:latin typeface="CIDFont+F1"/>
              </a:rPr>
              <a:t>n</a:t>
            </a:r>
            <a:r>
              <a:rPr lang="en-US" sz="1751" b="0" i="0" spc="0" baseline="0" dirty="0">
                <a:latin typeface="CIDFont+F1"/>
              </a:rPr>
              <a:t>sou</a:t>
            </a:r>
            <a:r>
              <a:rPr lang="en-US" sz="1751" b="0" i="0" spc="-25" baseline="0" dirty="0">
                <a:latin typeface="CIDFont+F1"/>
              </a:rPr>
              <a:t>t</a:t>
            </a:r>
            <a:r>
              <a:rPr lang="en-US" sz="1751" b="0" i="0" spc="0" baseline="0" dirty="0">
                <a:latin typeface="CIDFont+F1"/>
              </a:rPr>
              <a:t>er</a:t>
            </a:r>
            <a:r>
              <a:rPr lang="en-US" sz="1751" b="0" i="0" spc="-32" baseline="0" dirty="0">
                <a:latin typeface="CIDFont+F1"/>
              </a:rPr>
              <a:t>r</a:t>
            </a:r>
            <a:r>
              <a:rPr lang="en-US" sz="1751" b="0" i="0" spc="-16" baseline="0" dirty="0">
                <a:latin typeface="CIDFont+F1"/>
              </a:rPr>
              <a:t>a</a:t>
            </a:r>
            <a:r>
              <a:rPr lang="en-US" sz="1751" b="0" i="0" spc="0" baseline="0" dirty="0">
                <a:latin typeface="CIDFont+F1"/>
              </a:rPr>
              <a:t>in).</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 name="Freeform 410"/>
          <p:cNvSpPr/>
          <p:nvPr/>
        </p:nvSpPr>
        <p:spPr>
          <a:xfrm flipV="1">
            <a:off x="0" y="772668"/>
            <a:ext cx="10692384" cy="6013703"/>
          </a:xfrm>
          <a:custGeom>
            <a:avLst/>
            <a:gdLst/>
            <a:ahLst/>
            <a:cxnLst/>
            <a:rect l="0" t="0" r="0" b="0"/>
            <a:pathLst>
              <a:path w="14256512" h="8018271">
                <a:moveTo>
                  <a:pt x="0" y="8018271"/>
                </a:moveTo>
                <a:lnTo>
                  <a:pt x="14256512" y="8018271"/>
                </a:lnTo>
                <a:lnTo>
                  <a:pt x="14256512" y="0"/>
                </a:lnTo>
                <a:lnTo>
                  <a:pt x="0" y="0"/>
                </a:lnTo>
                <a:close/>
                <a:moveTo>
                  <a:pt x="1030224" y="9048495"/>
                </a:moveTo>
              </a:path>
            </a:pathLst>
          </a:custGeom>
          <a:solidFill>
            <a:srgbClr val="FFFFFF">
              <a:alpha val="10000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411" name="Freeform 411"/>
          <p:cNvSpPr/>
          <p:nvPr/>
        </p:nvSpPr>
        <p:spPr>
          <a:xfrm flipV="1">
            <a:off x="0" y="772668"/>
            <a:ext cx="10692384" cy="711707"/>
          </a:xfrm>
          <a:custGeom>
            <a:avLst/>
            <a:gdLst/>
            <a:ahLst/>
            <a:cxnLst/>
            <a:rect l="0" t="0" r="0" b="0"/>
            <a:pathLst>
              <a:path w="14256512" h="948943">
                <a:moveTo>
                  <a:pt x="0" y="948943"/>
                </a:moveTo>
                <a:lnTo>
                  <a:pt x="14256512" y="948943"/>
                </a:lnTo>
                <a:lnTo>
                  <a:pt x="14256512" y="0"/>
                </a:lnTo>
                <a:lnTo>
                  <a:pt x="0" y="0"/>
                </a:lnTo>
                <a:close/>
                <a:moveTo>
                  <a:pt x="1030224" y="1979167"/>
                </a:moveTo>
              </a:path>
            </a:pathLst>
          </a:custGeom>
          <a:solidFill>
            <a:srgbClr val="FFC000">
              <a:alpha val="100000"/>
            </a:srgbClr>
          </a:solidFill>
          <a:ln w="9525">
            <a:noFill/>
          </a:ln>
        </p:spPr>
        <p:style>
          <a:lnRef idx="2">
            <a:schemeClr val="accent1">
              <a:shade val="50000"/>
            </a:schemeClr>
          </a:lnRef>
          <a:fillRef idx="1">
            <a:schemeClr val="accent1"/>
          </a:fillRef>
          <a:effectRef idx="0">
            <a:schemeClr val="accent1"/>
          </a:effectRef>
          <a:fontRef idx="minor">
            <a:schemeClr val="lt1"/>
          </a:fontRef>
        </p:style>
      </p:sp>
      <p:pic>
        <p:nvPicPr>
          <p:cNvPr id="412" name="Picture 412"/>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a:xfrm>
            <a:off x="1705355" y="1584960"/>
            <a:ext cx="7319771" cy="4605527"/>
          </a:xfrm>
          <a:prstGeom prst="rect">
            <a:avLst/>
          </a:prstGeom>
          <a:noFill/>
          <a:extLst/>
        </p:spPr>
      </p:pic>
      <p:sp>
        <p:nvSpPr>
          <p:cNvPr id="413" name="Rectangle 413"/>
          <p:cNvSpPr/>
          <p:nvPr/>
        </p:nvSpPr>
        <p:spPr>
          <a:xfrm>
            <a:off x="7469133" y="6503076"/>
            <a:ext cx="3183678" cy="230537"/>
          </a:xfrm>
          <a:prstGeom prst="rect">
            <a:avLst/>
          </a:prstGeom>
        </p:spPr>
        <p:txBody>
          <a:bodyPr wrap="none" lIns="0" tIns="0" rIns="0" bIns="0">
            <a:spAutoFit/>
          </a:bodyPr>
          <a:lstStyle/>
          <a:p>
            <a:pPr marL="0"/>
            <a:r>
              <a:rPr lang="en-US" sz="1583" b="0" i="0" spc="0" baseline="0" dirty="0">
                <a:latin typeface="CIDFont+F1"/>
              </a:rPr>
              <a:t>P</a:t>
            </a:r>
            <a:r>
              <a:rPr lang="en-US" sz="1583" b="0" i="0" spc="-29" baseline="0" dirty="0">
                <a:latin typeface="CIDFont+F1"/>
              </a:rPr>
              <a:t>r</a:t>
            </a:r>
            <a:r>
              <a:rPr lang="en-US" sz="1583" b="0" i="0" spc="0" baseline="0" dirty="0">
                <a:latin typeface="CIDFont+F1"/>
              </a:rPr>
              <a:t>esen</a:t>
            </a:r>
            <a:r>
              <a:rPr lang="en-US" sz="1583" b="0" i="0" spc="-23" baseline="0" dirty="0">
                <a:latin typeface="CIDFont+F1"/>
              </a:rPr>
              <a:t>t</a:t>
            </a:r>
            <a:r>
              <a:rPr lang="en-US" sz="1583" b="0" i="0" spc="0" baseline="0" dirty="0">
                <a:latin typeface="CIDFont+F1"/>
              </a:rPr>
              <a:t>er</a:t>
            </a:r>
            <a:r>
              <a:rPr lang="en-US" sz="1583" b="0" i="0" spc="-26" baseline="0" dirty="0">
                <a:latin typeface="CIDFont+F1"/>
              </a:rPr>
              <a:t> </a:t>
            </a:r>
            <a:r>
              <a:rPr lang="en-US" sz="1583" b="0" i="0" spc="0" baseline="0" dirty="0">
                <a:latin typeface="CIDFont+F1"/>
              </a:rPr>
              <a:t>pa</a:t>
            </a:r>
            <a:r>
              <a:rPr lang="en-US" sz="1583" b="0" i="0" spc="-13" baseline="0" dirty="0">
                <a:latin typeface="CIDFont+F1"/>
              </a:rPr>
              <a:t>r</a:t>
            </a:r>
            <a:r>
              <a:rPr lang="en-US" sz="1583" b="0" i="0" spc="0" baseline="0" dirty="0">
                <a:latin typeface="CIDFont+F1"/>
              </a:rPr>
              <a:t> </a:t>
            </a:r>
            <a:r>
              <a:rPr lang="en-US" sz="1583" b="0" i="0" spc="-15" baseline="0" dirty="0">
                <a:latin typeface="CIDFont+F1"/>
              </a:rPr>
              <a:t>Ka</a:t>
            </a:r>
            <a:r>
              <a:rPr lang="en-US" sz="1583" b="0" i="0" spc="0" baseline="0" dirty="0">
                <a:latin typeface="CIDFont+F1"/>
              </a:rPr>
              <a:t>mb</a:t>
            </a:r>
            <a:r>
              <a:rPr lang="en-US" sz="1583" b="0" i="0" spc="-23" baseline="0" dirty="0">
                <a:latin typeface="CIDFont+F1"/>
              </a:rPr>
              <a:t>w</a:t>
            </a:r>
            <a:r>
              <a:rPr lang="en-US" sz="1583" b="0" i="0" spc="0" baseline="0" dirty="0">
                <a:latin typeface="CIDFont+F1"/>
              </a:rPr>
              <a:t>ole </a:t>
            </a:r>
            <a:r>
              <a:rPr lang="en-US" sz="1583" b="0" i="0" spc="-154" baseline="0" dirty="0">
                <a:latin typeface="CIDFont+F1"/>
              </a:rPr>
              <a:t>T</a:t>
            </a:r>
            <a:r>
              <a:rPr lang="en-US" sz="1583" b="0" i="0" spc="0" baseline="0" dirty="0">
                <a:latin typeface="CIDFont+F1"/>
              </a:rPr>
              <a:t>ou</a:t>
            </a:r>
            <a:r>
              <a:rPr lang="en-US" sz="1583" b="0" i="0" spc="-13" baseline="0" dirty="0">
                <a:latin typeface="CIDFont+F1"/>
              </a:rPr>
              <a:t>r</a:t>
            </a:r>
            <a:r>
              <a:rPr lang="en-US" sz="1583" b="0" i="0" spc="0" baseline="0" dirty="0">
                <a:latin typeface="CIDFont+F1"/>
              </a:rPr>
              <a:t>o G</a:t>
            </a:r>
            <a:r>
              <a:rPr lang="en-US" sz="1583" b="0" i="0" spc="-15" baseline="0" dirty="0">
                <a:latin typeface="CIDFont+F1"/>
              </a:rPr>
              <a:t>a</a:t>
            </a:r>
            <a:r>
              <a:rPr lang="en-US" sz="1583" b="0" i="0" spc="0" baseline="0" dirty="0">
                <a:latin typeface="CIDFont+F1"/>
              </a:rPr>
              <a:t>ston </a:t>
            </a:r>
          </a:p>
        </p:txBody>
      </p:sp>
      <p:sp>
        <p:nvSpPr>
          <p:cNvPr id="414" name="Rectangle 414"/>
          <p:cNvSpPr/>
          <p:nvPr/>
        </p:nvSpPr>
        <p:spPr>
          <a:xfrm>
            <a:off x="3389271" y="860433"/>
            <a:ext cx="4007738" cy="509978"/>
          </a:xfrm>
          <a:prstGeom prst="rect">
            <a:avLst/>
          </a:prstGeom>
        </p:spPr>
        <p:txBody>
          <a:bodyPr wrap="none" lIns="0" tIns="0" rIns="0" bIns="0">
            <a:spAutoFit/>
          </a:bodyPr>
          <a:lstStyle/>
          <a:p>
            <a:pPr marL="0"/>
            <a:r>
              <a:rPr lang="en-US" sz="3503" b="0" i="0" spc="0" baseline="0" dirty="0">
                <a:latin typeface="CIDFont+F1"/>
              </a:rPr>
              <a:t>Di</a:t>
            </a:r>
            <a:r>
              <a:rPr lang="en-US" sz="3503" b="0" i="0" spc="-39" baseline="0" dirty="0">
                <a:latin typeface="CIDFont+F1"/>
              </a:rPr>
              <a:t>s</a:t>
            </a:r>
            <a:r>
              <a:rPr lang="en-US" sz="3503" b="0" i="0" spc="-15" baseline="0" dirty="0">
                <a:latin typeface="CIDFont+F1"/>
              </a:rPr>
              <a:t>t</a:t>
            </a:r>
            <a:r>
              <a:rPr lang="en-US" sz="3503" b="0" i="0" spc="0" baseline="0" dirty="0">
                <a:latin typeface="CIDFont+F1"/>
              </a:rPr>
              <a:t>ri</a:t>
            </a:r>
            <a:r>
              <a:rPr lang="en-US" sz="3503" b="0" i="0" spc="-18" baseline="0" dirty="0">
                <a:latin typeface="CIDFont+F1"/>
              </a:rPr>
              <a:t>b</a:t>
            </a:r>
            <a:r>
              <a:rPr lang="en-US" sz="3503" b="0" i="0" spc="0" baseline="0" dirty="0">
                <a:latin typeface="CIDFont+F1"/>
              </a:rPr>
              <a:t>u</a:t>
            </a:r>
            <a:r>
              <a:rPr lang="en-US" sz="3503" b="0" i="0" spc="-15" baseline="0" dirty="0">
                <a:latin typeface="CIDFont+F1"/>
              </a:rPr>
              <a:t>t</a:t>
            </a:r>
            <a:r>
              <a:rPr lang="en-US" sz="3503" b="0" i="0" spc="0" baseline="0" dirty="0">
                <a:latin typeface="CIDFont+F1"/>
              </a:rPr>
              <a:t>ion</a:t>
            </a:r>
            <a:r>
              <a:rPr lang="en-US" sz="3503" b="0" i="0" spc="-22" baseline="0" dirty="0">
                <a:latin typeface="CIDFont+F1"/>
              </a:rPr>
              <a:t> </a:t>
            </a:r>
            <a:r>
              <a:rPr lang="en-US" sz="3503" b="0" i="0" spc="0" baseline="0" dirty="0">
                <a:latin typeface="CIDFont+F1"/>
              </a:rPr>
              <a:t>d</a:t>
            </a:r>
            <a:r>
              <a:rPr lang="en-US" sz="3503" b="0" i="0" spc="-277" baseline="0" dirty="0">
                <a:latin typeface="CIDFont+F1"/>
              </a:rPr>
              <a:t>’</a:t>
            </a:r>
            <a:r>
              <a:rPr lang="en-US" sz="3503" b="0" i="0" spc="0" baseline="0" dirty="0">
                <a:latin typeface="CIDFont+F1"/>
              </a:rPr>
              <a:t>é</a:t>
            </a:r>
            <a:r>
              <a:rPr lang="en-US" sz="3503" b="0" i="0" spc="-18" baseline="0" dirty="0">
                <a:latin typeface="CIDFont+F1"/>
              </a:rPr>
              <a:t>n</a:t>
            </a:r>
            <a:r>
              <a:rPr lang="en-US" sz="3503" b="0" i="0" spc="0" baseline="0" dirty="0">
                <a:latin typeface="CIDFont+F1"/>
              </a:rPr>
              <a:t>e</a:t>
            </a:r>
            <a:r>
              <a:rPr lang="en-US" sz="3503" b="0" i="0" spc="-29" baseline="0" dirty="0">
                <a:latin typeface="CIDFont+F1"/>
              </a:rPr>
              <a:t>r</a:t>
            </a:r>
            <a:r>
              <a:rPr lang="en-US" sz="3503" b="0" i="0" spc="0" baseline="0" dirty="0">
                <a:latin typeface="CIDFont+F1"/>
              </a:rPr>
              <a:t>g</a:t>
            </a:r>
            <a:r>
              <a:rPr lang="en-US" sz="3503" b="0" i="0" spc="-32" baseline="0" dirty="0">
                <a:latin typeface="CIDFont+F1"/>
              </a:rPr>
              <a:t>i</a:t>
            </a:r>
            <a:r>
              <a:rPr lang="en-US" sz="3503" b="0" i="0" spc="0" baseline="0" dirty="0">
                <a:latin typeface="CIDFont+F1"/>
              </a:rPr>
              <a:t>e </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5" name="Freeform 415"/>
          <p:cNvSpPr/>
          <p:nvPr/>
        </p:nvSpPr>
        <p:spPr>
          <a:xfrm flipV="1">
            <a:off x="0" y="772668"/>
            <a:ext cx="10692384" cy="6013703"/>
          </a:xfrm>
          <a:custGeom>
            <a:avLst/>
            <a:gdLst/>
            <a:ahLst/>
            <a:cxnLst/>
            <a:rect l="0" t="0" r="0" b="0"/>
            <a:pathLst>
              <a:path w="14256512" h="8018271">
                <a:moveTo>
                  <a:pt x="0" y="8018271"/>
                </a:moveTo>
                <a:lnTo>
                  <a:pt x="14256512" y="8018271"/>
                </a:lnTo>
                <a:lnTo>
                  <a:pt x="14256512" y="0"/>
                </a:lnTo>
                <a:lnTo>
                  <a:pt x="0" y="0"/>
                </a:lnTo>
                <a:close/>
                <a:moveTo>
                  <a:pt x="1030224" y="9048495"/>
                </a:moveTo>
              </a:path>
            </a:pathLst>
          </a:custGeom>
          <a:solidFill>
            <a:srgbClr val="FFFFFF">
              <a:alpha val="10000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416" name="Freeform 416"/>
          <p:cNvSpPr/>
          <p:nvPr/>
        </p:nvSpPr>
        <p:spPr>
          <a:xfrm flipV="1">
            <a:off x="0" y="772668"/>
            <a:ext cx="10692384" cy="711707"/>
          </a:xfrm>
          <a:custGeom>
            <a:avLst/>
            <a:gdLst/>
            <a:ahLst/>
            <a:cxnLst/>
            <a:rect l="0" t="0" r="0" b="0"/>
            <a:pathLst>
              <a:path w="14256512" h="948943">
                <a:moveTo>
                  <a:pt x="0" y="948943"/>
                </a:moveTo>
                <a:lnTo>
                  <a:pt x="14256512" y="948943"/>
                </a:lnTo>
                <a:lnTo>
                  <a:pt x="14256512" y="0"/>
                </a:lnTo>
                <a:lnTo>
                  <a:pt x="0" y="0"/>
                </a:lnTo>
                <a:close/>
                <a:moveTo>
                  <a:pt x="1030224" y="1979167"/>
                </a:moveTo>
              </a:path>
            </a:pathLst>
          </a:custGeom>
          <a:solidFill>
            <a:srgbClr val="FFC000">
              <a:alpha val="100000"/>
            </a:srgbClr>
          </a:solidFill>
          <a:ln w="9525">
            <a:noFill/>
          </a:ln>
        </p:spPr>
        <p:style>
          <a:lnRef idx="2">
            <a:schemeClr val="accent1">
              <a:shade val="50000"/>
            </a:schemeClr>
          </a:lnRef>
          <a:fillRef idx="1">
            <a:schemeClr val="accent1"/>
          </a:fillRef>
          <a:effectRef idx="0">
            <a:schemeClr val="accent1"/>
          </a:effectRef>
          <a:fontRef idx="minor">
            <a:schemeClr val="lt1"/>
          </a:fontRef>
        </p:style>
      </p:sp>
      <p:pic>
        <p:nvPicPr>
          <p:cNvPr id="417" name="Picture 417"/>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a:xfrm>
            <a:off x="1171955" y="1484376"/>
            <a:ext cx="8273796" cy="4968239"/>
          </a:xfrm>
          <a:prstGeom prst="rect">
            <a:avLst/>
          </a:prstGeom>
          <a:noFill/>
          <a:extLst/>
        </p:spPr>
      </p:pic>
      <p:sp>
        <p:nvSpPr>
          <p:cNvPr id="418" name="Rectangle 418"/>
          <p:cNvSpPr/>
          <p:nvPr/>
        </p:nvSpPr>
        <p:spPr>
          <a:xfrm>
            <a:off x="7469133" y="6503076"/>
            <a:ext cx="3183678" cy="230537"/>
          </a:xfrm>
          <a:prstGeom prst="rect">
            <a:avLst/>
          </a:prstGeom>
        </p:spPr>
        <p:txBody>
          <a:bodyPr wrap="none" lIns="0" tIns="0" rIns="0" bIns="0">
            <a:spAutoFit/>
          </a:bodyPr>
          <a:lstStyle/>
          <a:p>
            <a:pPr marL="0"/>
            <a:r>
              <a:rPr lang="en-US" sz="1583" b="0" i="0" spc="0" baseline="0" dirty="0">
                <a:latin typeface="CIDFont+F1"/>
              </a:rPr>
              <a:t>P</a:t>
            </a:r>
            <a:r>
              <a:rPr lang="en-US" sz="1583" b="0" i="0" spc="-29" baseline="0" dirty="0">
                <a:latin typeface="CIDFont+F1"/>
              </a:rPr>
              <a:t>r</a:t>
            </a:r>
            <a:r>
              <a:rPr lang="en-US" sz="1583" b="0" i="0" spc="0" baseline="0" dirty="0">
                <a:latin typeface="CIDFont+F1"/>
              </a:rPr>
              <a:t>esen</a:t>
            </a:r>
            <a:r>
              <a:rPr lang="en-US" sz="1583" b="0" i="0" spc="-23" baseline="0" dirty="0">
                <a:latin typeface="CIDFont+F1"/>
              </a:rPr>
              <a:t>t</a:t>
            </a:r>
            <a:r>
              <a:rPr lang="en-US" sz="1583" b="0" i="0" spc="0" baseline="0" dirty="0">
                <a:latin typeface="CIDFont+F1"/>
              </a:rPr>
              <a:t>er</a:t>
            </a:r>
            <a:r>
              <a:rPr lang="en-US" sz="1583" b="0" i="0" spc="-26" baseline="0" dirty="0">
                <a:latin typeface="CIDFont+F1"/>
              </a:rPr>
              <a:t> </a:t>
            </a:r>
            <a:r>
              <a:rPr lang="en-US" sz="1583" b="0" i="0" spc="0" baseline="0" dirty="0">
                <a:latin typeface="CIDFont+F1"/>
              </a:rPr>
              <a:t>pa</a:t>
            </a:r>
            <a:r>
              <a:rPr lang="en-US" sz="1583" b="0" i="0" spc="-13" baseline="0" dirty="0">
                <a:latin typeface="CIDFont+F1"/>
              </a:rPr>
              <a:t>r</a:t>
            </a:r>
            <a:r>
              <a:rPr lang="en-US" sz="1583" b="0" i="0" spc="0" baseline="0" dirty="0">
                <a:latin typeface="CIDFont+F1"/>
              </a:rPr>
              <a:t> </a:t>
            </a:r>
            <a:r>
              <a:rPr lang="en-US" sz="1583" b="0" i="0" spc="-15" baseline="0" dirty="0">
                <a:latin typeface="CIDFont+F1"/>
              </a:rPr>
              <a:t>Ka</a:t>
            </a:r>
            <a:r>
              <a:rPr lang="en-US" sz="1583" b="0" i="0" spc="0" baseline="0" dirty="0">
                <a:latin typeface="CIDFont+F1"/>
              </a:rPr>
              <a:t>mb</a:t>
            </a:r>
            <a:r>
              <a:rPr lang="en-US" sz="1583" b="0" i="0" spc="-23" baseline="0" dirty="0">
                <a:latin typeface="CIDFont+F1"/>
              </a:rPr>
              <a:t>w</a:t>
            </a:r>
            <a:r>
              <a:rPr lang="en-US" sz="1583" b="0" i="0" spc="0" baseline="0" dirty="0">
                <a:latin typeface="CIDFont+F1"/>
              </a:rPr>
              <a:t>ole </a:t>
            </a:r>
            <a:r>
              <a:rPr lang="en-US" sz="1583" b="0" i="0" spc="-154" baseline="0" dirty="0">
                <a:latin typeface="CIDFont+F1"/>
              </a:rPr>
              <a:t>T</a:t>
            </a:r>
            <a:r>
              <a:rPr lang="en-US" sz="1583" b="0" i="0" spc="0" baseline="0" dirty="0">
                <a:latin typeface="CIDFont+F1"/>
              </a:rPr>
              <a:t>ou</a:t>
            </a:r>
            <a:r>
              <a:rPr lang="en-US" sz="1583" b="0" i="0" spc="-13" baseline="0" dirty="0">
                <a:latin typeface="CIDFont+F1"/>
              </a:rPr>
              <a:t>r</a:t>
            </a:r>
            <a:r>
              <a:rPr lang="en-US" sz="1583" b="0" i="0" spc="0" baseline="0" dirty="0">
                <a:latin typeface="CIDFont+F1"/>
              </a:rPr>
              <a:t>o G</a:t>
            </a:r>
            <a:r>
              <a:rPr lang="en-US" sz="1583" b="0" i="0" spc="-15" baseline="0" dirty="0">
                <a:latin typeface="CIDFont+F1"/>
              </a:rPr>
              <a:t>a</a:t>
            </a:r>
            <a:r>
              <a:rPr lang="en-US" sz="1583" b="0" i="0" spc="0" baseline="0" dirty="0">
                <a:latin typeface="CIDFont+F1"/>
              </a:rPr>
              <a:t>ston </a:t>
            </a:r>
          </a:p>
        </p:txBody>
      </p:sp>
      <p:sp>
        <p:nvSpPr>
          <p:cNvPr id="419" name="Rectangle 419"/>
          <p:cNvSpPr/>
          <p:nvPr/>
        </p:nvSpPr>
        <p:spPr>
          <a:xfrm>
            <a:off x="3389271" y="860433"/>
            <a:ext cx="4007738" cy="509978"/>
          </a:xfrm>
          <a:prstGeom prst="rect">
            <a:avLst/>
          </a:prstGeom>
        </p:spPr>
        <p:txBody>
          <a:bodyPr wrap="none" lIns="0" tIns="0" rIns="0" bIns="0">
            <a:spAutoFit/>
          </a:bodyPr>
          <a:lstStyle/>
          <a:p>
            <a:pPr marL="0"/>
            <a:r>
              <a:rPr lang="en-US" sz="3503" b="0" i="0" spc="0" baseline="0" dirty="0">
                <a:latin typeface="CIDFont+F1"/>
              </a:rPr>
              <a:t>Di</a:t>
            </a:r>
            <a:r>
              <a:rPr lang="en-US" sz="3503" b="0" i="0" spc="-39" baseline="0" dirty="0">
                <a:latin typeface="CIDFont+F1"/>
              </a:rPr>
              <a:t>s</a:t>
            </a:r>
            <a:r>
              <a:rPr lang="en-US" sz="3503" b="0" i="0" spc="-15" baseline="0" dirty="0">
                <a:latin typeface="CIDFont+F1"/>
              </a:rPr>
              <a:t>t</a:t>
            </a:r>
            <a:r>
              <a:rPr lang="en-US" sz="3503" b="0" i="0" spc="0" baseline="0" dirty="0">
                <a:latin typeface="CIDFont+F1"/>
              </a:rPr>
              <a:t>ri</a:t>
            </a:r>
            <a:r>
              <a:rPr lang="en-US" sz="3503" b="0" i="0" spc="-18" baseline="0" dirty="0">
                <a:latin typeface="CIDFont+F1"/>
              </a:rPr>
              <a:t>b</a:t>
            </a:r>
            <a:r>
              <a:rPr lang="en-US" sz="3503" b="0" i="0" spc="0" baseline="0" dirty="0">
                <a:latin typeface="CIDFont+F1"/>
              </a:rPr>
              <a:t>u</a:t>
            </a:r>
            <a:r>
              <a:rPr lang="en-US" sz="3503" b="0" i="0" spc="-15" baseline="0" dirty="0">
                <a:latin typeface="CIDFont+F1"/>
              </a:rPr>
              <a:t>t</a:t>
            </a:r>
            <a:r>
              <a:rPr lang="en-US" sz="3503" b="0" i="0" spc="0" baseline="0" dirty="0">
                <a:latin typeface="CIDFont+F1"/>
              </a:rPr>
              <a:t>ion</a:t>
            </a:r>
            <a:r>
              <a:rPr lang="en-US" sz="3503" b="0" i="0" spc="-22" baseline="0" dirty="0">
                <a:latin typeface="CIDFont+F1"/>
              </a:rPr>
              <a:t> </a:t>
            </a:r>
            <a:r>
              <a:rPr lang="en-US" sz="3503" b="0" i="0" spc="0" baseline="0" dirty="0">
                <a:latin typeface="CIDFont+F1"/>
              </a:rPr>
              <a:t>d</a:t>
            </a:r>
            <a:r>
              <a:rPr lang="en-US" sz="3503" b="0" i="0" spc="-277" baseline="0" dirty="0">
                <a:latin typeface="CIDFont+F1"/>
              </a:rPr>
              <a:t>’</a:t>
            </a:r>
            <a:r>
              <a:rPr lang="en-US" sz="3503" b="0" i="0" spc="0" baseline="0" dirty="0">
                <a:latin typeface="CIDFont+F1"/>
              </a:rPr>
              <a:t>é</a:t>
            </a:r>
            <a:r>
              <a:rPr lang="en-US" sz="3503" b="0" i="0" spc="-18" baseline="0" dirty="0">
                <a:latin typeface="CIDFont+F1"/>
              </a:rPr>
              <a:t>n</a:t>
            </a:r>
            <a:r>
              <a:rPr lang="en-US" sz="3503" b="0" i="0" spc="0" baseline="0" dirty="0">
                <a:latin typeface="CIDFont+F1"/>
              </a:rPr>
              <a:t>e</a:t>
            </a:r>
            <a:r>
              <a:rPr lang="en-US" sz="3503" b="0" i="0" spc="-29" baseline="0" dirty="0">
                <a:latin typeface="CIDFont+F1"/>
              </a:rPr>
              <a:t>r</a:t>
            </a:r>
            <a:r>
              <a:rPr lang="en-US" sz="3503" b="0" i="0" spc="0" baseline="0" dirty="0">
                <a:latin typeface="CIDFont+F1"/>
              </a:rPr>
              <a:t>g</a:t>
            </a:r>
            <a:r>
              <a:rPr lang="en-US" sz="3503" b="0" i="0" spc="-32" baseline="0" dirty="0">
                <a:latin typeface="CIDFont+F1"/>
              </a:rPr>
              <a:t>i</a:t>
            </a:r>
            <a:r>
              <a:rPr lang="en-US" sz="3503" b="0" i="0" spc="0" baseline="0" dirty="0">
                <a:latin typeface="CIDFont+F1"/>
              </a:rPr>
              <a:t>e </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Freeform 113"/>
          <p:cNvSpPr/>
          <p:nvPr/>
        </p:nvSpPr>
        <p:spPr>
          <a:xfrm flipV="1">
            <a:off x="0" y="772668"/>
            <a:ext cx="10692384" cy="6013703"/>
          </a:xfrm>
          <a:custGeom>
            <a:avLst/>
            <a:gdLst/>
            <a:ahLst/>
            <a:cxnLst/>
            <a:rect l="0" t="0" r="0" b="0"/>
            <a:pathLst>
              <a:path w="14256512" h="8018271">
                <a:moveTo>
                  <a:pt x="0" y="8018271"/>
                </a:moveTo>
                <a:lnTo>
                  <a:pt x="14256512" y="8018271"/>
                </a:lnTo>
                <a:lnTo>
                  <a:pt x="14256512" y="0"/>
                </a:lnTo>
                <a:lnTo>
                  <a:pt x="0" y="0"/>
                </a:lnTo>
                <a:close/>
                <a:moveTo>
                  <a:pt x="1030224" y="9048495"/>
                </a:moveTo>
              </a:path>
            </a:pathLst>
          </a:custGeom>
          <a:solidFill>
            <a:srgbClr val="FFFFFF">
              <a:alpha val="10000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114" name="Freeform 114"/>
          <p:cNvSpPr/>
          <p:nvPr/>
        </p:nvSpPr>
        <p:spPr>
          <a:xfrm flipV="1">
            <a:off x="-23046" y="407670"/>
            <a:ext cx="10692384" cy="729995"/>
          </a:xfrm>
          <a:custGeom>
            <a:avLst/>
            <a:gdLst/>
            <a:ahLst/>
            <a:cxnLst/>
            <a:rect l="0" t="0" r="0" b="0"/>
            <a:pathLst>
              <a:path w="14256512" h="973327">
                <a:moveTo>
                  <a:pt x="0" y="973327"/>
                </a:moveTo>
                <a:lnTo>
                  <a:pt x="14256512" y="973327"/>
                </a:lnTo>
                <a:lnTo>
                  <a:pt x="14256512" y="0"/>
                </a:lnTo>
                <a:lnTo>
                  <a:pt x="0" y="0"/>
                </a:lnTo>
                <a:close/>
                <a:moveTo>
                  <a:pt x="1030224" y="2003551"/>
                </a:moveTo>
              </a:path>
            </a:pathLst>
          </a:custGeom>
          <a:solidFill>
            <a:srgbClr val="FFC000">
              <a:alpha val="10000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115" name="Rectangle 115"/>
          <p:cNvSpPr/>
          <p:nvPr/>
        </p:nvSpPr>
        <p:spPr>
          <a:xfrm>
            <a:off x="3389271" y="569066"/>
            <a:ext cx="4007738" cy="509978"/>
          </a:xfrm>
          <a:prstGeom prst="rect">
            <a:avLst/>
          </a:prstGeom>
        </p:spPr>
        <p:txBody>
          <a:bodyPr wrap="none" lIns="0" tIns="0" rIns="0" bIns="0">
            <a:spAutoFit/>
          </a:bodyPr>
          <a:lstStyle/>
          <a:p>
            <a:r>
              <a:rPr lang="en-US" sz="3503" dirty="0">
                <a:latin typeface="CIDFont+F1"/>
              </a:rPr>
              <a:t>Di</a:t>
            </a:r>
            <a:r>
              <a:rPr lang="en-US" sz="3503" spc="-39" dirty="0">
                <a:latin typeface="CIDFont+F1"/>
              </a:rPr>
              <a:t>s</a:t>
            </a:r>
            <a:r>
              <a:rPr lang="en-US" sz="3503" spc="-15" dirty="0">
                <a:latin typeface="CIDFont+F1"/>
              </a:rPr>
              <a:t>t</a:t>
            </a:r>
            <a:r>
              <a:rPr lang="en-US" sz="3503" dirty="0">
                <a:latin typeface="CIDFont+F1"/>
              </a:rPr>
              <a:t>ri</a:t>
            </a:r>
            <a:r>
              <a:rPr lang="en-US" sz="3503" spc="-18" dirty="0">
                <a:latin typeface="CIDFont+F1"/>
              </a:rPr>
              <a:t>b</a:t>
            </a:r>
            <a:r>
              <a:rPr lang="en-US" sz="3503" dirty="0">
                <a:latin typeface="CIDFont+F1"/>
              </a:rPr>
              <a:t>u</a:t>
            </a:r>
            <a:r>
              <a:rPr lang="en-US" sz="3503" spc="-15" dirty="0">
                <a:latin typeface="CIDFont+F1"/>
              </a:rPr>
              <a:t>t</a:t>
            </a:r>
            <a:r>
              <a:rPr lang="en-US" sz="3503" dirty="0">
                <a:latin typeface="CIDFont+F1"/>
              </a:rPr>
              <a:t>ion</a:t>
            </a:r>
            <a:r>
              <a:rPr lang="en-US" sz="3503" spc="-22" dirty="0">
                <a:latin typeface="CIDFont+F1"/>
              </a:rPr>
              <a:t> </a:t>
            </a:r>
            <a:r>
              <a:rPr lang="en-US" sz="3503" dirty="0">
                <a:latin typeface="CIDFont+F1"/>
              </a:rPr>
              <a:t>d</a:t>
            </a:r>
            <a:r>
              <a:rPr lang="en-US" sz="3503" spc="-277" dirty="0">
                <a:latin typeface="CIDFont+F1"/>
              </a:rPr>
              <a:t>’</a:t>
            </a:r>
            <a:r>
              <a:rPr lang="en-US" sz="3503" dirty="0">
                <a:latin typeface="CIDFont+F1"/>
              </a:rPr>
              <a:t>é</a:t>
            </a:r>
            <a:r>
              <a:rPr lang="en-US" sz="3503" spc="-18" dirty="0">
                <a:latin typeface="CIDFont+F1"/>
              </a:rPr>
              <a:t>n</a:t>
            </a:r>
            <a:r>
              <a:rPr lang="en-US" sz="3503" dirty="0">
                <a:latin typeface="CIDFont+F1"/>
              </a:rPr>
              <a:t>e</a:t>
            </a:r>
            <a:r>
              <a:rPr lang="en-US" sz="3503" spc="-29" dirty="0">
                <a:latin typeface="CIDFont+F1"/>
              </a:rPr>
              <a:t>r</a:t>
            </a:r>
            <a:r>
              <a:rPr lang="en-US" sz="3503" dirty="0">
                <a:latin typeface="CIDFont+F1"/>
              </a:rPr>
              <a:t>g</a:t>
            </a:r>
            <a:r>
              <a:rPr lang="en-US" sz="3503" spc="-32" dirty="0">
                <a:latin typeface="CIDFont+F1"/>
              </a:rPr>
              <a:t>i</a:t>
            </a:r>
            <a:r>
              <a:rPr lang="en-US" sz="3503" dirty="0">
                <a:latin typeface="CIDFont+F1"/>
              </a:rPr>
              <a:t>e </a:t>
            </a:r>
          </a:p>
        </p:txBody>
      </p:sp>
      <p:sp>
        <p:nvSpPr>
          <p:cNvPr id="116" name="Rectangle 116"/>
          <p:cNvSpPr/>
          <p:nvPr/>
        </p:nvSpPr>
        <p:spPr>
          <a:xfrm>
            <a:off x="6425171" y="6388703"/>
            <a:ext cx="3183678" cy="230537"/>
          </a:xfrm>
          <a:prstGeom prst="rect">
            <a:avLst/>
          </a:prstGeom>
        </p:spPr>
        <p:txBody>
          <a:bodyPr wrap="none" lIns="0" tIns="0" rIns="0" bIns="0">
            <a:spAutoFit/>
          </a:bodyPr>
          <a:lstStyle/>
          <a:p>
            <a:r>
              <a:rPr lang="en-US" sz="1583" dirty="0">
                <a:latin typeface="CIDFont+F1"/>
              </a:rPr>
              <a:t>P</a:t>
            </a:r>
            <a:r>
              <a:rPr lang="en-US" sz="1583" spc="-29" dirty="0">
                <a:latin typeface="CIDFont+F1"/>
              </a:rPr>
              <a:t>r</a:t>
            </a:r>
            <a:r>
              <a:rPr lang="en-US" sz="1583" dirty="0">
                <a:latin typeface="CIDFont+F1"/>
              </a:rPr>
              <a:t>esen</a:t>
            </a:r>
            <a:r>
              <a:rPr lang="en-US" sz="1583" spc="-23" dirty="0">
                <a:latin typeface="CIDFont+F1"/>
              </a:rPr>
              <a:t>t</a:t>
            </a:r>
            <a:r>
              <a:rPr lang="en-US" sz="1583" dirty="0">
                <a:latin typeface="CIDFont+F1"/>
              </a:rPr>
              <a:t>er</a:t>
            </a:r>
            <a:r>
              <a:rPr lang="en-US" sz="1583" spc="-26" dirty="0">
                <a:latin typeface="CIDFont+F1"/>
              </a:rPr>
              <a:t> </a:t>
            </a:r>
            <a:r>
              <a:rPr lang="en-US" sz="1583" dirty="0">
                <a:latin typeface="CIDFont+F1"/>
              </a:rPr>
              <a:t>pa</a:t>
            </a:r>
            <a:r>
              <a:rPr lang="en-US" sz="1583" spc="-13" dirty="0">
                <a:latin typeface="CIDFont+F1"/>
              </a:rPr>
              <a:t>r</a:t>
            </a:r>
            <a:r>
              <a:rPr lang="en-US" sz="1583" dirty="0">
                <a:latin typeface="CIDFont+F1"/>
              </a:rPr>
              <a:t> </a:t>
            </a:r>
            <a:r>
              <a:rPr lang="en-US" sz="1583" spc="-15" dirty="0">
                <a:latin typeface="CIDFont+F1"/>
              </a:rPr>
              <a:t>Ka</a:t>
            </a:r>
            <a:r>
              <a:rPr lang="en-US" sz="1583" dirty="0">
                <a:latin typeface="CIDFont+F1"/>
              </a:rPr>
              <a:t>mb</a:t>
            </a:r>
            <a:r>
              <a:rPr lang="en-US" sz="1583" spc="-23" dirty="0">
                <a:latin typeface="CIDFont+F1"/>
              </a:rPr>
              <a:t>w</a:t>
            </a:r>
            <a:r>
              <a:rPr lang="en-US" sz="1583" dirty="0">
                <a:latin typeface="CIDFont+F1"/>
              </a:rPr>
              <a:t>ole </a:t>
            </a:r>
            <a:r>
              <a:rPr lang="en-US" sz="1583" spc="-154" dirty="0">
                <a:latin typeface="CIDFont+F1"/>
              </a:rPr>
              <a:t>T</a:t>
            </a:r>
            <a:r>
              <a:rPr lang="en-US" sz="1583" dirty="0">
                <a:latin typeface="CIDFont+F1"/>
              </a:rPr>
              <a:t>ou</a:t>
            </a:r>
            <a:r>
              <a:rPr lang="en-US" sz="1583" spc="-13" dirty="0">
                <a:latin typeface="CIDFont+F1"/>
              </a:rPr>
              <a:t>r</a:t>
            </a:r>
            <a:r>
              <a:rPr lang="en-US" sz="1583" dirty="0">
                <a:latin typeface="CIDFont+F1"/>
              </a:rPr>
              <a:t>o G</a:t>
            </a:r>
            <a:r>
              <a:rPr lang="en-US" sz="1583" spc="-15" dirty="0">
                <a:latin typeface="CIDFont+F1"/>
              </a:rPr>
              <a:t>a</a:t>
            </a:r>
            <a:r>
              <a:rPr lang="en-US" sz="1583" dirty="0">
                <a:latin typeface="CIDFont+F1"/>
              </a:rPr>
              <a:t>ston </a:t>
            </a:r>
          </a:p>
        </p:txBody>
      </p:sp>
      <p:sp>
        <p:nvSpPr>
          <p:cNvPr id="3" name="ZoneTexte 2"/>
          <p:cNvSpPr txBox="1"/>
          <p:nvPr/>
        </p:nvSpPr>
        <p:spPr>
          <a:xfrm>
            <a:off x="70850" y="1944653"/>
            <a:ext cx="10644580" cy="2841034"/>
          </a:xfrm>
          <a:prstGeom prst="rect">
            <a:avLst/>
          </a:prstGeom>
          <a:noFill/>
        </p:spPr>
        <p:txBody>
          <a:bodyPr wrap="square" rtlCol="0">
            <a:spAutoFit/>
          </a:bodyPr>
          <a:lstStyle/>
          <a:p>
            <a:pPr>
              <a:lnSpc>
                <a:spcPct val="107000"/>
              </a:lnSpc>
              <a:spcAft>
                <a:spcPts val="0"/>
              </a:spcAft>
            </a:pPr>
            <a:r>
              <a:rPr lang="fr-FR" sz="2400" dirty="0" smtClean="0">
                <a:effectLst/>
                <a:latin typeface="Calibri" panose="020F0502020204030204" pitchFamily="34" charset="0"/>
                <a:ea typeface="Calibri" panose="020F0502020204030204" pitchFamily="34" charset="0"/>
                <a:cs typeface="Times New Roman" panose="02020603050405020304" pitchFamily="18" charset="0"/>
              </a:rPr>
              <a:t>Postes maçonnés</a:t>
            </a:r>
          </a:p>
          <a:p>
            <a:pPr>
              <a:lnSpc>
                <a:spcPct val="107000"/>
              </a:lnSpc>
              <a:spcAft>
                <a:spcPts val="0"/>
              </a:spcAft>
            </a:pPr>
            <a:r>
              <a:rPr lang="fr-FR" sz="2400" dirty="0" smtClean="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L’installation d’un poste de livraison en intérieur se justifie lorsqu’on doit protéger l’appareillage HT et BT du poste contre les fortes variations de température, ou dans le cas de puissances importantes.</a:t>
            </a:r>
            <a:endParaRPr lang="fr-FR" sz="2400" dirty="0" smtClean="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fr-FR" sz="2400" dirty="0" smtClean="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On distingue les postes dont l’appareillage HT est sous enveloppe métallique et les  postes équipés d’appareillage HT sans enveloppe (appareillage fixé au mur). </a:t>
            </a:r>
            <a:endParaRPr lang="fr-FR" sz="2400" dirty="0" smtClean="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fr-FR" sz="2400" dirty="0" smtClean="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Le matériel, dans ce  dernier cas, est  dit « ouvert ».</a:t>
            </a:r>
            <a:endParaRPr lang="fr-FR" sz="24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84613751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Freeform 113"/>
          <p:cNvSpPr/>
          <p:nvPr/>
        </p:nvSpPr>
        <p:spPr>
          <a:xfrm flipV="1">
            <a:off x="0" y="772668"/>
            <a:ext cx="10692384" cy="6013703"/>
          </a:xfrm>
          <a:custGeom>
            <a:avLst/>
            <a:gdLst/>
            <a:ahLst/>
            <a:cxnLst/>
            <a:rect l="0" t="0" r="0" b="0"/>
            <a:pathLst>
              <a:path w="14256512" h="8018271">
                <a:moveTo>
                  <a:pt x="0" y="8018271"/>
                </a:moveTo>
                <a:lnTo>
                  <a:pt x="14256512" y="8018271"/>
                </a:lnTo>
                <a:lnTo>
                  <a:pt x="14256512" y="0"/>
                </a:lnTo>
                <a:lnTo>
                  <a:pt x="0" y="0"/>
                </a:lnTo>
                <a:close/>
                <a:moveTo>
                  <a:pt x="1030224" y="9048495"/>
                </a:moveTo>
              </a:path>
            </a:pathLst>
          </a:custGeom>
          <a:solidFill>
            <a:srgbClr val="FFFFFF">
              <a:alpha val="10000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114" name="Freeform 114"/>
          <p:cNvSpPr/>
          <p:nvPr/>
        </p:nvSpPr>
        <p:spPr>
          <a:xfrm flipV="1">
            <a:off x="-23046" y="407670"/>
            <a:ext cx="10692384" cy="729995"/>
          </a:xfrm>
          <a:custGeom>
            <a:avLst/>
            <a:gdLst/>
            <a:ahLst/>
            <a:cxnLst/>
            <a:rect l="0" t="0" r="0" b="0"/>
            <a:pathLst>
              <a:path w="14256512" h="973327">
                <a:moveTo>
                  <a:pt x="0" y="973327"/>
                </a:moveTo>
                <a:lnTo>
                  <a:pt x="14256512" y="973327"/>
                </a:lnTo>
                <a:lnTo>
                  <a:pt x="14256512" y="0"/>
                </a:lnTo>
                <a:lnTo>
                  <a:pt x="0" y="0"/>
                </a:lnTo>
                <a:close/>
                <a:moveTo>
                  <a:pt x="1030224" y="2003551"/>
                </a:moveTo>
              </a:path>
            </a:pathLst>
          </a:custGeom>
          <a:solidFill>
            <a:srgbClr val="FFC000">
              <a:alpha val="10000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115" name="Rectangle 115"/>
          <p:cNvSpPr/>
          <p:nvPr/>
        </p:nvSpPr>
        <p:spPr>
          <a:xfrm>
            <a:off x="3389271" y="569066"/>
            <a:ext cx="4007738" cy="509978"/>
          </a:xfrm>
          <a:prstGeom prst="rect">
            <a:avLst/>
          </a:prstGeom>
        </p:spPr>
        <p:txBody>
          <a:bodyPr wrap="none" lIns="0" tIns="0" rIns="0" bIns="0">
            <a:spAutoFit/>
          </a:bodyPr>
          <a:lstStyle/>
          <a:p>
            <a:r>
              <a:rPr lang="en-US" sz="3503" dirty="0">
                <a:latin typeface="CIDFont+F1"/>
              </a:rPr>
              <a:t>Di</a:t>
            </a:r>
            <a:r>
              <a:rPr lang="en-US" sz="3503" spc="-39" dirty="0">
                <a:latin typeface="CIDFont+F1"/>
              </a:rPr>
              <a:t>s</a:t>
            </a:r>
            <a:r>
              <a:rPr lang="en-US" sz="3503" spc="-15" dirty="0">
                <a:latin typeface="CIDFont+F1"/>
              </a:rPr>
              <a:t>t</a:t>
            </a:r>
            <a:r>
              <a:rPr lang="en-US" sz="3503" dirty="0">
                <a:latin typeface="CIDFont+F1"/>
              </a:rPr>
              <a:t>ri</a:t>
            </a:r>
            <a:r>
              <a:rPr lang="en-US" sz="3503" spc="-18" dirty="0">
                <a:latin typeface="CIDFont+F1"/>
              </a:rPr>
              <a:t>b</a:t>
            </a:r>
            <a:r>
              <a:rPr lang="en-US" sz="3503" dirty="0">
                <a:latin typeface="CIDFont+F1"/>
              </a:rPr>
              <a:t>u</a:t>
            </a:r>
            <a:r>
              <a:rPr lang="en-US" sz="3503" spc="-15" dirty="0">
                <a:latin typeface="CIDFont+F1"/>
              </a:rPr>
              <a:t>t</a:t>
            </a:r>
            <a:r>
              <a:rPr lang="en-US" sz="3503" dirty="0">
                <a:latin typeface="CIDFont+F1"/>
              </a:rPr>
              <a:t>ion</a:t>
            </a:r>
            <a:r>
              <a:rPr lang="en-US" sz="3503" spc="-22" dirty="0">
                <a:latin typeface="CIDFont+F1"/>
              </a:rPr>
              <a:t> </a:t>
            </a:r>
            <a:r>
              <a:rPr lang="en-US" sz="3503" dirty="0">
                <a:latin typeface="CIDFont+F1"/>
              </a:rPr>
              <a:t>d</a:t>
            </a:r>
            <a:r>
              <a:rPr lang="en-US" sz="3503" spc="-277" dirty="0">
                <a:latin typeface="CIDFont+F1"/>
              </a:rPr>
              <a:t>’</a:t>
            </a:r>
            <a:r>
              <a:rPr lang="en-US" sz="3503" dirty="0">
                <a:latin typeface="CIDFont+F1"/>
              </a:rPr>
              <a:t>é</a:t>
            </a:r>
            <a:r>
              <a:rPr lang="en-US" sz="3503" spc="-18" dirty="0">
                <a:latin typeface="CIDFont+F1"/>
              </a:rPr>
              <a:t>n</a:t>
            </a:r>
            <a:r>
              <a:rPr lang="en-US" sz="3503" dirty="0">
                <a:latin typeface="CIDFont+F1"/>
              </a:rPr>
              <a:t>e</a:t>
            </a:r>
            <a:r>
              <a:rPr lang="en-US" sz="3503" spc="-29" dirty="0">
                <a:latin typeface="CIDFont+F1"/>
              </a:rPr>
              <a:t>r</a:t>
            </a:r>
            <a:r>
              <a:rPr lang="en-US" sz="3503" dirty="0">
                <a:latin typeface="CIDFont+F1"/>
              </a:rPr>
              <a:t>g</a:t>
            </a:r>
            <a:r>
              <a:rPr lang="en-US" sz="3503" spc="-32" dirty="0">
                <a:latin typeface="CIDFont+F1"/>
              </a:rPr>
              <a:t>i</a:t>
            </a:r>
            <a:r>
              <a:rPr lang="en-US" sz="3503" dirty="0">
                <a:latin typeface="CIDFont+F1"/>
              </a:rPr>
              <a:t>e </a:t>
            </a:r>
          </a:p>
        </p:txBody>
      </p:sp>
      <p:sp>
        <p:nvSpPr>
          <p:cNvPr id="116" name="Rectangle 116"/>
          <p:cNvSpPr/>
          <p:nvPr/>
        </p:nvSpPr>
        <p:spPr>
          <a:xfrm>
            <a:off x="6425171" y="6388703"/>
            <a:ext cx="3183678" cy="230537"/>
          </a:xfrm>
          <a:prstGeom prst="rect">
            <a:avLst/>
          </a:prstGeom>
        </p:spPr>
        <p:txBody>
          <a:bodyPr wrap="none" lIns="0" tIns="0" rIns="0" bIns="0">
            <a:spAutoFit/>
          </a:bodyPr>
          <a:lstStyle/>
          <a:p>
            <a:r>
              <a:rPr lang="en-US" sz="1583" dirty="0">
                <a:latin typeface="CIDFont+F1"/>
              </a:rPr>
              <a:t>P</a:t>
            </a:r>
            <a:r>
              <a:rPr lang="en-US" sz="1583" spc="-29" dirty="0">
                <a:latin typeface="CIDFont+F1"/>
              </a:rPr>
              <a:t>r</a:t>
            </a:r>
            <a:r>
              <a:rPr lang="en-US" sz="1583" dirty="0">
                <a:latin typeface="CIDFont+F1"/>
              </a:rPr>
              <a:t>esen</a:t>
            </a:r>
            <a:r>
              <a:rPr lang="en-US" sz="1583" spc="-23" dirty="0">
                <a:latin typeface="CIDFont+F1"/>
              </a:rPr>
              <a:t>t</a:t>
            </a:r>
            <a:r>
              <a:rPr lang="en-US" sz="1583" dirty="0">
                <a:latin typeface="CIDFont+F1"/>
              </a:rPr>
              <a:t>er</a:t>
            </a:r>
            <a:r>
              <a:rPr lang="en-US" sz="1583" spc="-26" dirty="0">
                <a:latin typeface="CIDFont+F1"/>
              </a:rPr>
              <a:t> </a:t>
            </a:r>
            <a:r>
              <a:rPr lang="en-US" sz="1583" dirty="0">
                <a:latin typeface="CIDFont+F1"/>
              </a:rPr>
              <a:t>pa</a:t>
            </a:r>
            <a:r>
              <a:rPr lang="en-US" sz="1583" spc="-13" dirty="0">
                <a:latin typeface="CIDFont+F1"/>
              </a:rPr>
              <a:t>r</a:t>
            </a:r>
            <a:r>
              <a:rPr lang="en-US" sz="1583" dirty="0">
                <a:latin typeface="CIDFont+F1"/>
              </a:rPr>
              <a:t> </a:t>
            </a:r>
            <a:r>
              <a:rPr lang="en-US" sz="1583" spc="-15" dirty="0">
                <a:latin typeface="CIDFont+F1"/>
              </a:rPr>
              <a:t>Ka</a:t>
            </a:r>
            <a:r>
              <a:rPr lang="en-US" sz="1583" dirty="0">
                <a:latin typeface="CIDFont+F1"/>
              </a:rPr>
              <a:t>mb</a:t>
            </a:r>
            <a:r>
              <a:rPr lang="en-US" sz="1583" spc="-23" dirty="0">
                <a:latin typeface="CIDFont+F1"/>
              </a:rPr>
              <a:t>w</a:t>
            </a:r>
            <a:r>
              <a:rPr lang="en-US" sz="1583" dirty="0">
                <a:latin typeface="CIDFont+F1"/>
              </a:rPr>
              <a:t>ole </a:t>
            </a:r>
            <a:r>
              <a:rPr lang="en-US" sz="1583" spc="-154" dirty="0">
                <a:latin typeface="CIDFont+F1"/>
              </a:rPr>
              <a:t>T</a:t>
            </a:r>
            <a:r>
              <a:rPr lang="en-US" sz="1583" dirty="0">
                <a:latin typeface="CIDFont+F1"/>
              </a:rPr>
              <a:t>ou</a:t>
            </a:r>
            <a:r>
              <a:rPr lang="en-US" sz="1583" spc="-13" dirty="0">
                <a:latin typeface="CIDFont+F1"/>
              </a:rPr>
              <a:t>r</a:t>
            </a:r>
            <a:r>
              <a:rPr lang="en-US" sz="1583" dirty="0">
                <a:latin typeface="CIDFont+F1"/>
              </a:rPr>
              <a:t>o G</a:t>
            </a:r>
            <a:r>
              <a:rPr lang="en-US" sz="1583" spc="-15" dirty="0">
                <a:latin typeface="CIDFont+F1"/>
              </a:rPr>
              <a:t>a</a:t>
            </a:r>
            <a:r>
              <a:rPr lang="en-US" sz="1583" dirty="0">
                <a:latin typeface="CIDFont+F1"/>
              </a:rPr>
              <a:t>ston </a:t>
            </a:r>
          </a:p>
        </p:txBody>
      </p:sp>
      <p:pic>
        <p:nvPicPr>
          <p:cNvPr id="7" name="Picture 4"/>
          <p:cNvPicPr>
            <a:picLocks noChangeAspect="1" noChangeArrowheads="1"/>
          </p:cNvPicPr>
          <p:nvPr/>
        </p:nvPicPr>
        <p:blipFill>
          <a:blip r:embed="rId2">
            <a:extLst>
              <a:ext uri="{28A0092B-C50C-407E-A947-70E740481C1C}">
                <a14:useLocalDpi xmlns:a14="http://schemas.microsoft.com/office/drawing/2010/main" val="0"/>
              </a:ext>
            </a:extLst>
          </a:blip>
          <a:srcRect l="56171" t="30141" r="10901" b="37868"/>
          <a:stretch>
            <a:fillRect/>
          </a:stretch>
        </p:blipFill>
        <p:spPr bwMode="auto">
          <a:xfrm>
            <a:off x="1265274" y="1259207"/>
            <a:ext cx="7806565" cy="5007954"/>
          </a:xfrm>
          <a:prstGeom prst="rect">
            <a:avLst/>
          </a:prstGeom>
          <a:noFill/>
          <a:ln w="9525">
            <a:solidFill>
              <a:srgbClr val="00CCFF"/>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435973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8" name="Freeform 428"/>
          <p:cNvSpPr/>
          <p:nvPr/>
        </p:nvSpPr>
        <p:spPr>
          <a:xfrm flipV="1">
            <a:off x="0" y="772668"/>
            <a:ext cx="10692384" cy="6013703"/>
          </a:xfrm>
          <a:custGeom>
            <a:avLst/>
            <a:gdLst/>
            <a:ahLst/>
            <a:cxnLst/>
            <a:rect l="0" t="0" r="0" b="0"/>
            <a:pathLst>
              <a:path w="14256512" h="8018271">
                <a:moveTo>
                  <a:pt x="0" y="8018271"/>
                </a:moveTo>
                <a:lnTo>
                  <a:pt x="14256512" y="8018271"/>
                </a:lnTo>
                <a:lnTo>
                  <a:pt x="14256512" y="0"/>
                </a:lnTo>
                <a:lnTo>
                  <a:pt x="0" y="0"/>
                </a:lnTo>
                <a:close/>
                <a:moveTo>
                  <a:pt x="1030224" y="9048495"/>
                </a:moveTo>
              </a:path>
            </a:pathLst>
          </a:custGeom>
          <a:solidFill>
            <a:srgbClr val="FFFFFF">
              <a:alpha val="10000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429" name="Freeform 429"/>
          <p:cNvSpPr/>
          <p:nvPr/>
        </p:nvSpPr>
        <p:spPr>
          <a:xfrm flipV="1">
            <a:off x="0" y="772668"/>
            <a:ext cx="10692384" cy="711707"/>
          </a:xfrm>
          <a:custGeom>
            <a:avLst/>
            <a:gdLst/>
            <a:ahLst/>
            <a:cxnLst/>
            <a:rect l="0" t="0" r="0" b="0"/>
            <a:pathLst>
              <a:path w="14256512" h="948943">
                <a:moveTo>
                  <a:pt x="0" y="948943"/>
                </a:moveTo>
                <a:lnTo>
                  <a:pt x="14256512" y="948943"/>
                </a:lnTo>
                <a:lnTo>
                  <a:pt x="14256512" y="0"/>
                </a:lnTo>
                <a:lnTo>
                  <a:pt x="0" y="0"/>
                </a:lnTo>
                <a:close/>
                <a:moveTo>
                  <a:pt x="1030224" y="1979167"/>
                </a:moveTo>
              </a:path>
            </a:pathLst>
          </a:custGeom>
          <a:solidFill>
            <a:srgbClr val="FFC000">
              <a:alpha val="100000"/>
            </a:srgbClr>
          </a:solidFill>
          <a:ln w="9525">
            <a:noFill/>
          </a:ln>
        </p:spPr>
        <p:style>
          <a:lnRef idx="2">
            <a:schemeClr val="accent1">
              <a:shade val="50000"/>
            </a:schemeClr>
          </a:lnRef>
          <a:fillRef idx="1">
            <a:schemeClr val="accent1"/>
          </a:fillRef>
          <a:effectRef idx="0">
            <a:schemeClr val="accent1"/>
          </a:effectRef>
          <a:fontRef idx="minor">
            <a:schemeClr val="lt1"/>
          </a:fontRef>
        </p:style>
      </p:sp>
      <p:pic>
        <p:nvPicPr>
          <p:cNvPr id="430" name="Picture 430"/>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a:xfrm>
            <a:off x="638556" y="1743457"/>
            <a:ext cx="4698492" cy="4709159"/>
          </a:xfrm>
          <a:prstGeom prst="rect">
            <a:avLst/>
          </a:prstGeom>
          <a:noFill/>
          <a:extLst/>
        </p:spPr>
      </p:pic>
      <p:pic>
        <p:nvPicPr>
          <p:cNvPr id="431" name="Picture 43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a:xfrm>
            <a:off x="5664707" y="1743457"/>
            <a:ext cx="4799076" cy="4709159"/>
          </a:xfrm>
          <a:prstGeom prst="rect">
            <a:avLst/>
          </a:prstGeom>
          <a:noFill/>
          <a:extLst/>
        </p:spPr>
      </p:pic>
      <p:sp>
        <p:nvSpPr>
          <p:cNvPr id="432" name="Rectangle 432"/>
          <p:cNvSpPr/>
          <p:nvPr/>
        </p:nvSpPr>
        <p:spPr>
          <a:xfrm>
            <a:off x="7469133" y="6503076"/>
            <a:ext cx="3183678" cy="230537"/>
          </a:xfrm>
          <a:prstGeom prst="rect">
            <a:avLst/>
          </a:prstGeom>
        </p:spPr>
        <p:txBody>
          <a:bodyPr wrap="none" lIns="0" tIns="0" rIns="0" bIns="0">
            <a:spAutoFit/>
          </a:bodyPr>
          <a:lstStyle/>
          <a:p>
            <a:pPr marL="0"/>
            <a:r>
              <a:rPr lang="en-US" sz="1583" b="0" i="0" spc="0" baseline="0" dirty="0">
                <a:latin typeface="CIDFont+F1"/>
              </a:rPr>
              <a:t>P</a:t>
            </a:r>
            <a:r>
              <a:rPr lang="en-US" sz="1583" b="0" i="0" spc="-29" baseline="0" dirty="0">
                <a:latin typeface="CIDFont+F1"/>
              </a:rPr>
              <a:t>r</a:t>
            </a:r>
            <a:r>
              <a:rPr lang="en-US" sz="1583" b="0" i="0" spc="0" baseline="0" dirty="0">
                <a:latin typeface="CIDFont+F1"/>
              </a:rPr>
              <a:t>esen</a:t>
            </a:r>
            <a:r>
              <a:rPr lang="en-US" sz="1583" b="0" i="0" spc="-23" baseline="0" dirty="0">
                <a:latin typeface="CIDFont+F1"/>
              </a:rPr>
              <a:t>t</a:t>
            </a:r>
            <a:r>
              <a:rPr lang="en-US" sz="1583" b="0" i="0" spc="0" baseline="0" dirty="0">
                <a:latin typeface="CIDFont+F1"/>
              </a:rPr>
              <a:t>er</a:t>
            </a:r>
            <a:r>
              <a:rPr lang="en-US" sz="1583" b="0" i="0" spc="-26" baseline="0" dirty="0">
                <a:latin typeface="CIDFont+F1"/>
              </a:rPr>
              <a:t> </a:t>
            </a:r>
            <a:r>
              <a:rPr lang="en-US" sz="1583" b="0" i="0" spc="0" baseline="0" dirty="0">
                <a:latin typeface="CIDFont+F1"/>
              </a:rPr>
              <a:t>pa</a:t>
            </a:r>
            <a:r>
              <a:rPr lang="en-US" sz="1583" b="0" i="0" spc="-13" baseline="0" dirty="0">
                <a:latin typeface="CIDFont+F1"/>
              </a:rPr>
              <a:t>r</a:t>
            </a:r>
            <a:r>
              <a:rPr lang="en-US" sz="1583" b="0" i="0" spc="0" baseline="0" dirty="0">
                <a:latin typeface="CIDFont+F1"/>
              </a:rPr>
              <a:t> </a:t>
            </a:r>
            <a:r>
              <a:rPr lang="en-US" sz="1583" b="0" i="0" spc="-15" baseline="0" dirty="0">
                <a:latin typeface="CIDFont+F1"/>
              </a:rPr>
              <a:t>Ka</a:t>
            </a:r>
            <a:r>
              <a:rPr lang="en-US" sz="1583" b="0" i="0" spc="0" baseline="0" dirty="0">
                <a:latin typeface="CIDFont+F1"/>
              </a:rPr>
              <a:t>mb</a:t>
            </a:r>
            <a:r>
              <a:rPr lang="en-US" sz="1583" b="0" i="0" spc="-23" baseline="0" dirty="0">
                <a:latin typeface="CIDFont+F1"/>
              </a:rPr>
              <a:t>w</a:t>
            </a:r>
            <a:r>
              <a:rPr lang="en-US" sz="1583" b="0" i="0" spc="0" baseline="0" dirty="0">
                <a:latin typeface="CIDFont+F1"/>
              </a:rPr>
              <a:t>ole </a:t>
            </a:r>
            <a:r>
              <a:rPr lang="en-US" sz="1583" b="0" i="0" spc="-154" baseline="0" dirty="0">
                <a:latin typeface="CIDFont+F1"/>
              </a:rPr>
              <a:t>T</a:t>
            </a:r>
            <a:r>
              <a:rPr lang="en-US" sz="1583" b="0" i="0" spc="0" baseline="0" dirty="0">
                <a:latin typeface="CIDFont+F1"/>
              </a:rPr>
              <a:t>ou</a:t>
            </a:r>
            <a:r>
              <a:rPr lang="en-US" sz="1583" b="0" i="0" spc="-13" baseline="0" dirty="0">
                <a:latin typeface="CIDFont+F1"/>
              </a:rPr>
              <a:t>r</a:t>
            </a:r>
            <a:r>
              <a:rPr lang="en-US" sz="1583" b="0" i="0" spc="0" baseline="0" dirty="0">
                <a:latin typeface="CIDFont+F1"/>
              </a:rPr>
              <a:t>o G</a:t>
            </a:r>
            <a:r>
              <a:rPr lang="en-US" sz="1583" b="0" i="0" spc="-15" baseline="0" dirty="0">
                <a:latin typeface="CIDFont+F1"/>
              </a:rPr>
              <a:t>a</a:t>
            </a:r>
            <a:r>
              <a:rPr lang="en-US" sz="1583" b="0" i="0" spc="0" baseline="0" dirty="0">
                <a:latin typeface="CIDFont+F1"/>
              </a:rPr>
              <a:t>ston </a:t>
            </a:r>
          </a:p>
        </p:txBody>
      </p:sp>
      <p:sp>
        <p:nvSpPr>
          <p:cNvPr id="433" name="Rectangle 433"/>
          <p:cNvSpPr/>
          <p:nvPr/>
        </p:nvSpPr>
        <p:spPr>
          <a:xfrm>
            <a:off x="3389271" y="860433"/>
            <a:ext cx="4007738" cy="509978"/>
          </a:xfrm>
          <a:prstGeom prst="rect">
            <a:avLst/>
          </a:prstGeom>
        </p:spPr>
        <p:txBody>
          <a:bodyPr wrap="none" lIns="0" tIns="0" rIns="0" bIns="0">
            <a:spAutoFit/>
          </a:bodyPr>
          <a:lstStyle/>
          <a:p>
            <a:pPr marL="0"/>
            <a:r>
              <a:rPr lang="en-US" sz="3503" b="0" i="0" spc="0" baseline="0" dirty="0">
                <a:latin typeface="CIDFont+F1"/>
              </a:rPr>
              <a:t>Di</a:t>
            </a:r>
            <a:r>
              <a:rPr lang="en-US" sz="3503" b="0" i="0" spc="-39" baseline="0" dirty="0">
                <a:latin typeface="CIDFont+F1"/>
              </a:rPr>
              <a:t>s</a:t>
            </a:r>
            <a:r>
              <a:rPr lang="en-US" sz="3503" b="0" i="0" spc="-15" baseline="0" dirty="0">
                <a:latin typeface="CIDFont+F1"/>
              </a:rPr>
              <a:t>t</a:t>
            </a:r>
            <a:r>
              <a:rPr lang="en-US" sz="3503" b="0" i="0" spc="0" baseline="0" dirty="0">
                <a:latin typeface="CIDFont+F1"/>
              </a:rPr>
              <a:t>ri</a:t>
            </a:r>
            <a:r>
              <a:rPr lang="en-US" sz="3503" b="0" i="0" spc="-18" baseline="0" dirty="0">
                <a:latin typeface="CIDFont+F1"/>
              </a:rPr>
              <a:t>b</a:t>
            </a:r>
            <a:r>
              <a:rPr lang="en-US" sz="3503" b="0" i="0" spc="0" baseline="0" dirty="0">
                <a:latin typeface="CIDFont+F1"/>
              </a:rPr>
              <a:t>u</a:t>
            </a:r>
            <a:r>
              <a:rPr lang="en-US" sz="3503" b="0" i="0" spc="-15" baseline="0" dirty="0">
                <a:latin typeface="CIDFont+F1"/>
              </a:rPr>
              <a:t>t</a:t>
            </a:r>
            <a:r>
              <a:rPr lang="en-US" sz="3503" b="0" i="0" spc="0" baseline="0" dirty="0">
                <a:latin typeface="CIDFont+F1"/>
              </a:rPr>
              <a:t>ion</a:t>
            </a:r>
            <a:r>
              <a:rPr lang="en-US" sz="3503" b="0" i="0" spc="-22" baseline="0" dirty="0">
                <a:latin typeface="CIDFont+F1"/>
              </a:rPr>
              <a:t> </a:t>
            </a:r>
            <a:r>
              <a:rPr lang="en-US" sz="3503" b="0" i="0" spc="0" baseline="0" dirty="0">
                <a:latin typeface="CIDFont+F1"/>
              </a:rPr>
              <a:t>d</a:t>
            </a:r>
            <a:r>
              <a:rPr lang="en-US" sz="3503" b="0" i="0" spc="-277" baseline="0" dirty="0">
                <a:latin typeface="CIDFont+F1"/>
              </a:rPr>
              <a:t>’</a:t>
            </a:r>
            <a:r>
              <a:rPr lang="en-US" sz="3503" b="0" i="0" spc="0" baseline="0" dirty="0">
                <a:latin typeface="CIDFont+F1"/>
              </a:rPr>
              <a:t>é</a:t>
            </a:r>
            <a:r>
              <a:rPr lang="en-US" sz="3503" b="0" i="0" spc="-18" baseline="0" dirty="0">
                <a:latin typeface="CIDFont+F1"/>
              </a:rPr>
              <a:t>n</a:t>
            </a:r>
            <a:r>
              <a:rPr lang="en-US" sz="3503" b="0" i="0" spc="0" baseline="0" dirty="0">
                <a:latin typeface="CIDFont+F1"/>
              </a:rPr>
              <a:t>e</a:t>
            </a:r>
            <a:r>
              <a:rPr lang="en-US" sz="3503" b="0" i="0" spc="-29" baseline="0" dirty="0">
                <a:latin typeface="CIDFont+F1"/>
              </a:rPr>
              <a:t>r</a:t>
            </a:r>
            <a:r>
              <a:rPr lang="en-US" sz="3503" b="0" i="0" spc="0" baseline="0" dirty="0">
                <a:latin typeface="CIDFont+F1"/>
              </a:rPr>
              <a:t>g</a:t>
            </a:r>
            <a:r>
              <a:rPr lang="en-US" sz="3503" b="0" i="0" spc="-32" baseline="0" dirty="0">
                <a:latin typeface="CIDFont+F1"/>
              </a:rPr>
              <a:t>i</a:t>
            </a:r>
            <a:r>
              <a:rPr lang="en-US" sz="3503" b="0" i="0" spc="0" baseline="0" dirty="0">
                <a:latin typeface="CIDFont+F1"/>
              </a:rPr>
              <a:t>e </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Freeform 113"/>
          <p:cNvSpPr/>
          <p:nvPr/>
        </p:nvSpPr>
        <p:spPr>
          <a:xfrm flipV="1">
            <a:off x="0" y="772668"/>
            <a:ext cx="10692384" cy="6013703"/>
          </a:xfrm>
          <a:custGeom>
            <a:avLst/>
            <a:gdLst/>
            <a:ahLst/>
            <a:cxnLst/>
            <a:rect l="0" t="0" r="0" b="0"/>
            <a:pathLst>
              <a:path w="14256512" h="8018271">
                <a:moveTo>
                  <a:pt x="0" y="8018271"/>
                </a:moveTo>
                <a:lnTo>
                  <a:pt x="14256512" y="8018271"/>
                </a:lnTo>
                <a:lnTo>
                  <a:pt x="14256512" y="0"/>
                </a:lnTo>
                <a:lnTo>
                  <a:pt x="0" y="0"/>
                </a:lnTo>
                <a:close/>
                <a:moveTo>
                  <a:pt x="1030224" y="9048495"/>
                </a:moveTo>
              </a:path>
            </a:pathLst>
          </a:custGeom>
          <a:solidFill>
            <a:srgbClr val="FFFFFF">
              <a:alpha val="10000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114" name="Freeform 114"/>
          <p:cNvSpPr/>
          <p:nvPr/>
        </p:nvSpPr>
        <p:spPr>
          <a:xfrm flipV="1">
            <a:off x="-23046" y="407670"/>
            <a:ext cx="10692384" cy="729995"/>
          </a:xfrm>
          <a:custGeom>
            <a:avLst/>
            <a:gdLst/>
            <a:ahLst/>
            <a:cxnLst/>
            <a:rect l="0" t="0" r="0" b="0"/>
            <a:pathLst>
              <a:path w="14256512" h="973327">
                <a:moveTo>
                  <a:pt x="0" y="973327"/>
                </a:moveTo>
                <a:lnTo>
                  <a:pt x="14256512" y="973327"/>
                </a:lnTo>
                <a:lnTo>
                  <a:pt x="14256512" y="0"/>
                </a:lnTo>
                <a:lnTo>
                  <a:pt x="0" y="0"/>
                </a:lnTo>
                <a:close/>
                <a:moveTo>
                  <a:pt x="1030224" y="2003551"/>
                </a:moveTo>
              </a:path>
            </a:pathLst>
          </a:custGeom>
          <a:solidFill>
            <a:srgbClr val="FFC000">
              <a:alpha val="10000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115" name="Rectangle 115"/>
          <p:cNvSpPr/>
          <p:nvPr/>
        </p:nvSpPr>
        <p:spPr>
          <a:xfrm>
            <a:off x="3389271" y="569066"/>
            <a:ext cx="4007738" cy="509978"/>
          </a:xfrm>
          <a:prstGeom prst="rect">
            <a:avLst/>
          </a:prstGeom>
        </p:spPr>
        <p:txBody>
          <a:bodyPr wrap="none" lIns="0" tIns="0" rIns="0" bIns="0">
            <a:spAutoFit/>
          </a:bodyPr>
          <a:lstStyle/>
          <a:p>
            <a:r>
              <a:rPr lang="en-US" sz="3503" dirty="0">
                <a:latin typeface="CIDFont+F1"/>
              </a:rPr>
              <a:t>Di</a:t>
            </a:r>
            <a:r>
              <a:rPr lang="en-US" sz="3503" spc="-39" dirty="0">
                <a:latin typeface="CIDFont+F1"/>
              </a:rPr>
              <a:t>s</a:t>
            </a:r>
            <a:r>
              <a:rPr lang="en-US" sz="3503" spc="-15" dirty="0">
                <a:latin typeface="CIDFont+F1"/>
              </a:rPr>
              <a:t>t</a:t>
            </a:r>
            <a:r>
              <a:rPr lang="en-US" sz="3503" dirty="0">
                <a:latin typeface="CIDFont+F1"/>
              </a:rPr>
              <a:t>ri</a:t>
            </a:r>
            <a:r>
              <a:rPr lang="en-US" sz="3503" spc="-18" dirty="0">
                <a:latin typeface="CIDFont+F1"/>
              </a:rPr>
              <a:t>b</a:t>
            </a:r>
            <a:r>
              <a:rPr lang="en-US" sz="3503" dirty="0">
                <a:latin typeface="CIDFont+F1"/>
              </a:rPr>
              <a:t>u</a:t>
            </a:r>
            <a:r>
              <a:rPr lang="en-US" sz="3503" spc="-15" dirty="0">
                <a:latin typeface="CIDFont+F1"/>
              </a:rPr>
              <a:t>t</a:t>
            </a:r>
            <a:r>
              <a:rPr lang="en-US" sz="3503" dirty="0">
                <a:latin typeface="CIDFont+F1"/>
              </a:rPr>
              <a:t>ion</a:t>
            </a:r>
            <a:r>
              <a:rPr lang="en-US" sz="3503" spc="-22" dirty="0">
                <a:latin typeface="CIDFont+F1"/>
              </a:rPr>
              <a:t> </a:t>
            </a:r>
            <a:r>
              <a:rPr lang="en-US" sz="3503" dirty="0">
                <a:latin typeface="CIDFont+F1"/>
              </a:rPr>
              <a:t>d</a:t>
            </a:r>
            <a:r>
              <a:rPr lang="en-US" sz="3503" spc="-277" dirty="0">
                <a:latin typeface="CIDFont+F1"/>
              </a:rPr>
              <a:t>’</a:t>
            </a:r>
            <a:r>
              <a:rPr lang="en-US" sz="3503" dirty="0">
                <a:latin typeface="CIDFont+F1"/>
              </a:rPr>
              <a:t>é</a:t>
            </a:r>
            <a:r>
              <a:rPr lang="en-US" sz="3503" spc="-18" dirty="0">
                <a:latin typeface="CIDFont+F1"/>
              </a:rPr>
              <a:t>n</a:t>
            </a:r>
            <a:r>
              <a:rPr lang="en-US" sz="3503" dirty="0">
                <a:latin typeface="CIDFont+F1"/>
              </a:rPr>
              <a:t>e</a:t>
            </a:r>
            <a:r>
              <a:rPr lang="en-US" sz="3503" spc="-29" dirty="0">
                <a:latin typeface="CIDFont+F1"/>
              </a:rPr>
              <a:t>r</a:t>
            </a:r>
            <a:r>
              <a:rPr lang="en-US" sz="3503" dirty="0">
                <a:latin typeface="CIDFont+F1"/>
              </a:rPr>
              <a:t>g</a:t>
            </a:r>
            <a:r>
              <a:rPr lang="en-US" sz="3503" spc="-32" dirty="0">
                <a:latin typeface="CIDFont+F1"/>
              </a:rPr>
              <a:t>i</a:t>
            </a:r>
            <a:r>
              <a:rPr lang="en-US" sz="3503" dirty="0">
                <a:latin typeface="CIDFont+F1"/>
              </a:rPr>
              <a:t>e </a:t>
            </a:r>
          </a:p>
        </p:txBody>
      </p:sp>
      <p:sp>
        <p:nvSpPr>
          <p:cNvPr id="116" name="Rectangle 116"/>
          <p:cNvSpPr/>
          <p:nvPr/>
        </p:nvSpPr>
        <p:spPr>
          <a:xfrm>
            <a:off x="6425171" y="6388703"/>
            <a:ext cx="3183678" cy="230537"/>
          </a:xfrm>
          <a:prstGeom prst="rect">
            <a:avLst/>
          </a:prstGeom>
        </p:spPr>
        <p:txBody>
          <a:bodyPr wrap="none" lIns="0" tIns="0" rIns="0" bIns="0">
            <a:spAutoFit/>
          </a:bodyPr>
          <a:lstStyle/>
          <a:p>
            <a:r>
              <a:rPr lang="en-US" sz="1583" dirty="0">
                <a:latin typeface="CIDFont+F1"/>
              </a:rPr>
              <a:t>P</a:t>
            </a:r>
            <a:r>
              <a:rPr lang="en-US" sz="1583" spc="-29" dirty="0">
                <a:latin typeface="CIDFont+F1"/>
              </a:rPr>
              <a:t>r</a:t>
            </a:r>
            <a:r>
              <a:rPr lang="en-US" sz="1583" dirty="0">
                <a:latin typeface="CIDFont+F1"/>
              </a:rPr>
              <a:t>esen</a:t>
            </a:r>
            <a:r>
              <a:rPr lang="en-US" sz="1583" spc="-23" dirty="0">
                <a:latin typeface="CIDFont+F1"/>
              </a:rPr>
              <a:t>t</a:t>
            </a:r>
            <a:r>
              <a:rPr lang="en-US" sz="1583" dirty="0">
                <a:latin typeface="CIDFont+F1"/>
              </a:rPr>
              <a:t>er</a:t>
            </a:r>
            <a:r>
              <a:rPr lang="en-US" sz="1583" spc="-26" dirty="0">
                <a:latin typeface="CIDFont+F1"/>
              </a:rPr>
              <a:t> </a:t>
            </a:r>
            <a:r>
              <a:rPr lang="en-US" sz="1583" dirty="0">
                <a:latin typeface="CIDFont+F1"/>
              </a:rPr>
              <a:t>pa</a:t>
            </a:r>
            <a:r>
              <a:rPr lang="en-US" sz="1583" spc="-13" dirty="0">
                <a:latin typeface="CIDFont+F1"/>
              </a:rPr>
              <a:t>r</a:t>
            </a:r>
            <a:r>
              <a:rPr lang="en-US" sz="1583" dirty="0">
                <a:latin typeface="CIDFont+F1"/>
              </a:rPr>
              <a:t> </a:t>
            </a:r>
            <a:r>
              <a:rPr lang="en-US" sz="1583" spc="-15" dirty="0">
                <a:latin typeface="CIDFont+F1"/>
              </a:rPr>
              <a:t>Ka</a:t>
            </a:r>
            <a:r>
              <a:rPr lang="en-US" sz="1583" dirty="0">
                <a:latin typeface="CIDFont+F1"/>
              </a:rPr>
              <a:t>mb</a:t>
            </a:r>
            <a:r>
              <a:rPr lang="en-US" sz="1583" spc="-23" dirty="0">
                <a:latin typeface="CIDFont+F1"/>
              </a:rPr>
              <a:t>w</a:t>
            </a:r>
            <a:r>
              <a:rPr lang="en-US" sz="1583" dirty="0">
                <a:latin typeface="CIDFont+F1"/>
              </a:rPr>
              <a:t>ole </a:t>
            </a:r>
            <a:r>
              <a:rPr lang="en-US" sz="1583" spc="-154" dirty="0">
                <a:latin typeface="CIDFont+F1"/>
              </a:rPr>
              <a:t>T</a:t>
            </a:r>
            <a:r>
              <a:rPr lang="en-US" sz="1583" dirty="0">
                <a:latin typeface="CIDFont+F1"/>
              </a:rPr>
              <a:t>ou</a:t>
            </a:r>
            <a:r>
              <a:rPr lang="en-US" sz="1583" spc="-13" dirty="0">
                <a:latin typeface="CIDFont+F1"/>
              </a:rPr>
              <a:t>r</a:t>
            </a:r>
            <a:r>
              <a:rPr lang="en-US" sz="1583" dirty="0">
                <a:latin typeface="CIDFont+F1"/>
              </a:rPr>
              <a:t>o G</a:t>
            </a:r>
            <a:r>
              <a:rPr lang="en-US" sz="1583" spc="-15" dirty="0">
                <a:latin typeface="CIDFont+F1"/>
              </a:rPr>
              <a:t>a</a:t>
            </a:r>
            <a:r>
              <a:rPr lang="en-US" sz="1583" dirty="0">
                <a:latin typeface="CIDFont+F1"/>
              </a:rPr>
              <a:t>ston </a:t>
            </a:r>
          </a:p>
        </p:txBody>
      </p:sp>
      <p:sp>
        <p:nvSpPr>
          <p:cNvPr id="3" name="ZoneTexte 2"/>
          <p:cNvSpPr txBox="1"/>
          <p:nvPr/>
        </p:nvSpPr>
        <p:spPr>
          <a:xfrm>
            <a:off x="47804" y="1934020"/>
            <a:ext cx="10644580" cy="2050690"/>
          </a:xfrm>
          <a:prstGeom prst="rect">
            <a:avLst/>
          </a:prstGeom>
          <a:noFill/>
        </p:spPr>
        <p:txBody>
          <a:bodyPr wrap="square" rtlCol="0">
            <a:spAutoFit/>
          </a:bodyPr>
          <a:lstStyle/>
          <a:p>
            <a:pPr>
              <a:lnSpc>
                <a:spcPct val="107000"/>
              </a:lnSpc>
              <a:spcAft>
                <a:spcPts val="0"/>
              </a:spcAft>
            </a:pPr>
            <a:r>
              <a:rPr lang="fr-FR" sz="2400" b="1" dirty="0" smtClean="0">
                <a:effectLst/>
                <a:latin typeface="Calibri" panose="020F0502020204030204" pitchFamily="34" charset="0"/>
                <a:ea typeface="Calibri" panose="020F0502020204030204" pitchFamily="34" charset="0"/>
                <a:cs typeface="Times New Roman" panose="02020603050405020304" pitchFamily="18" charset="0"/>
              </a:rPr>
              <a:t>Remarque:</a:t>
            </a:r>
          </a:p>
          <a:p>
            <a:pPr>
              <a:lnSpc>
                <a:spcPct val="107000"/>
              </a:lnSpc>
              <a:spcAft>
                <a:spcPts val="0"/>
              </a:spcAft>
            </a:pPr>
            <a:r>
              <a:rPr lang="fr-FR" sz="2400" dirty="0" smtClean="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Les postes maçonnés sont de plus en plus remplacés par des cellules</a:t>
            </a:r>
            <a:r>
              <a:rPr lang="fr-FR" sz="2400" dirty="0" smtClean="0">
                <a:effectLst/>
                <a:latin typeface="Calibri" panose="020F0502020204030204" pitchFamily="34" charset="0"/>
                <a:ea typeface="Calibri" panose="020F0502020204030204" pitchFamily="34" charset="0"/>
                <a:cs typeface="Times New Roman" panose="02020603050405020304" pitchFamily="18" charset="0"/>
              </a:rPr>
              <a:t> </a:t>
            </a:r>
            <a:r>
              <a:rPr lang="fr-FR" sz="2400" dirty="0" smtClean="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préfabriquées. Les postes avec cellules préfabriquées métalliques ont</a:t>
            </a:r>
            <a:r>
              <a:rPr lang="fr-FR" sz="2400" dirty="0" smtClean="0">
                <a:effectLst/>
                <a:latin typeface="Calibri" panose="020F0502020204030204" pitchFamily="34" charset="0"/>
                <a:ea typeface="Calibri" panose="020F0502020204030204" pitchFamily="34" charset="0"/>
                <a:cs typeface="Times New Roman" panose="02020603050405020304" pitchFamily="18" charset="0"/>
              </a:rPr>
              <a:t> </a:t>
            </a:r>
            <a:r>
              <a:rPr lang="fr-FR" sz="2400" dirty="0" smtClean="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pratiquement remplacé tous les postes maçonnés avec appareillage ouvert. Ils présentent l’avantage d’offrir une  meilleure sécurité et une mise en place plus rapide.</a:t>
            </a:r>
            <a:endParaRPr lang="fr-FR" sz="2400" dirty="0" smtClean="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1638771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Freeform 113"/>
          <p:cNvSpPr/>
          <p:nvPr/>
        </p:nvSpPr>
        <p:spPr>
          <a:xfrm flipV="1">
            <a:off x="0" y="772668"/>
            <a:ext cx="10692384" cy="6013703"/>
          </a:xfrm>
          <a:custGeom>
            <a:avLst/>
            <a:gdLst/>
            <a:ahLst/>
            <a:cxnLst/>
            <a:rect l="0" t="0" r="0" b="0"/>
            <a:pathLst>
              <a:path w="14256512" h="8018271">
                <a:moveTo>
                  <a:pt x="0" y="8018271"/>
                </a:moveTo>
                <a:lnTo>
                  <a:pt x="14256512" y="8018271"/>
                </a:lnTo>
                <a:lnTo>
                  <a:pt x="14256512" y="0"/>
                </a:lnTo>
                <a:lnTo>
                  <a:pt x="0" y="0"/>
                </a:lnTo>
                <a:close/>
                <a:moveTo>
                  <a:pt x="1030224" y="9048495"/>
                </a:moveTo>
              </a:path>
            </a:pathLst>
          </a:custGeom>
          <a:solidFill>
            <a:srgbClr val="FFFFFF">
              <a:alpha val="10000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114" name="Freeform 114"/>
          <p:cNvSpPr/>
          <p:nvPr/>
        </p:nvSpPr>
        <p:spPr>
          <a:xfrm flipV="1">
            <a:off x="0" y="772668"/>
            <a:ext cx="10692384" cy="729995"/>
          </a:xfrm>
          <a:custGeom>
            <a:avLst/>
            <a:gdLst/>
            <a:ahLst/>
            <a:cxnLst/>
            <a:rect l="0" t="0" r="0" b="0"/>
            <a:pathLst>
              <a:path w="14256512" h="973327">
                <a:moveTo>
                  <a:pt x="0" y="973327"/>
                </a:moveTo>
                <a:lnTo>
                  <a:pt x="14256512" y="973327"/>
                </a:lnTo>
                <a:lnTo>
                  <a:pt x="14256512" y="0"/>
                </a:lnTo>
                <a:lnTo>
                  <a:pt x="0" y="0"/>
                </a:lnTo>
                <a:close/>
                <a:moveTo>
                  <a:pt x="1030224" y="2003551"/>
                </a:moveTo>
              </a:path>
            </a:pathLst>
          </a:custGeom>
          <a:solidFill>
            <a:srgbClr val="FFC000">
              <a:alpha val="10000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115" name="Rectangle 115"/>
          <p:cNvSpPr/>
          <p:nvPr/>
        </p:nvSpPr>
        <p:spPr>
          <a:xfrm>
            <a:off x="3389271" y="868038"/>
            <a:ext cx="4007738" cy="509978"/>
          </a:xfrm>
          <a:prstGeom prst="rect">
            <a:avLst/>
          </a:prstGeom>
        </p:spPr>
        <p:txBody>
          <a:bodyPr wrap="none" lIns="0" tIns="0" rIns="0" bIns="0">
            <a:spAutoFit/>
          </a:bodyPr>
          <a:lstStyle/>
          <a:p>
            <a:pPr marL="0"/>
            <a:r>
              <a:rPr lang="en-US" sz="3503" b="0" i="0" spc="0" baseline="0" dirty="0">
                <a:latin typeface="CIDFont+F1"/>
              </a:rPr>
              <a:t>Di</a:t>
            </a:r>
            <a:r>
              <a:rPr lang="en-US" sz="3503" b="0" i="0" spc="-39" baseline="0" dirty="0">
                <a:latin typeface="CIDFont+F1"/>
              </a:rPr>
              <a:t>s</a:t>
            </a:r>
            <a:r>
              <a:rPr lang="en-US" sz="3503" b="0" i="0" spc="-15" baseline="0" dirty="0">
                <a:latin typeface="CIDFont+F1"/>
              </a:rPr>
              <a:t>t</a:t>
            </a:r>
            <a:r>
              <a:rPr lang="en-US" sz="3503" b="0" i="0" spc="0" baseline="0" dirty="0">
                <a:latin typeface="CIDFont+F1"/>
              </a:rPr>
              <a:t>ri</a:t>
            </a:r>
            <a:r>
              <a:rPr lang="en-US" sz="3503" b="0" i="0" spc="-18" baseline="0" dirty="0">
                <a:latin typeface="CIDFont+F1"/>
              </a:rPr>
              <a:t>b</a:t>
            </a:r>
            <a:r>
              <a:rPr lang="en-US" sz="3503" b="0" i="0" spc="0" baseline="0" dirty="0">
                <a:latin typeface="CIDFont+F1"/>
              </a:rPr>
              <a:t>u</a:t>
            </a:r>
            <a:r>
              <a:rPr lang="en-US" sz="3503" b="0" i="0" spc="-15" baseline="0" dirty="0">
                <a:latin typeface="CIDFont+F1"/>
              </a:rPr>
              <a:t>t</a:t>
            </a:r>
            <a:r>
              <a:rPr lang="en-US" sz="3503" b="0" i="0" spc="0" baseline="0" dirty="0">
                <a:latin typeface="CIDFont+F1"/>
              </a:rPr>
              <a:t>ion</a:t>
            </a:r>
            <a:r>
              <a:rPr lang="en-US" sz="3503" b="0" i="0" spc="-22" baseline="0" dirty="0">
                <a:latin typeface="CIDFont+F1"/>
              </a:rPr>
              <a:t> </a:t>
            </a:r>
            <a:r>
              <a:rPr lang="en-US" sz="3503" b="0" i="0" spc="0" baseline="0" dirty="0">
                <a:latin typeface="CIDFont+F1"/>
              </a:rPr>
              <a:t>d</a:t>
            </a:r>
            <a:r>
              <a:rPr lang="en-US" sz="3503" b="0" i="0" spc="-277" baseline="0" dirty="0">
                <a:latin typeface="CIDFont+F1"/>
              </a:rPr>
              <a:t>’</a:t>
            </a:r>
            <a:r>
              <a:rPr lang="en-US" sz="3503" b="0" i="0" spc="0" baseline="0" dirty="0">
                <a:latin typeface="CIDFont+F1"/>
              </a:rPr>
              <a:t>é</a:t>
            </a:r>
            <a:r>
              <a:rPr lang="en-US" sz="3503" b="0" i="0" spc="-18" baseline="0" dirty="0">
                <a:latin typeface="CIDFont+F1"/>
              </a:rPr>
              <a:t>n</a:t>
            </a:r>
            <a:r>
              <a:rPr lang="en-US" sz="3503" b="0" i="0" spc="0" baseline="0" dirty="0">
                <a:latin typeface="CIDFont+F1"/>
              </a:rPr>
              <a:t>e</a:t>
            </a:r>
            <a:r>
              <a:rPr lang="en-US" sz="3503" b="0" i="0" spc="-29" baseline="0" dirty="0">
                <a:latin typeface="CIDFont+F1"/>
              </a:rPr>
              <a:t>r</a:t>
            </a:r>
            <a:r>
              <a:rPr lang="en-US" sz="3503" b="0" i="0" spc="0" baseline="0" dirty="0">
                <a:latin typeface="CIDFont+F1"/>
              </a:rPr>
              <a:t>g</a:t>
            </a:r>
            <a:r>
              <a:rPr lang="en-US" sz="3503" b="0" i="0" spc="-32" baseline="0" dirty="0">
                <a:latin typeface="CIDFont+F1"/>
              </a:rPr>
              <a:t>i</a:t>
            </a:r>
            <a:r>
              <a:rPr lang="en-US" sz="3503" b="0" i="0" spc="0" baseline="0" dirty="0">
                <a:latin typeface="CIDFont+F1"/>
              </a:rPr>
              <a:t>e </a:t>
            </a:r>
          </a:p>
        </p:txBody>
      </p:sp>
      <p:sp>
        <p:nvSpPr>
          <p:cNvPr id="116" name="Rectangle 116"/>
          <p:cNvSpPr/>
          <p:nvPr/>
        </p:nvSpPr>
        <p:spPr>
          <a:xfrm>
            <a:off x="6425171" y="6388703"/>
            <a:ext cx="3183678" cy="230537"/>
          </a:xfrm>
          <a:prstGeom prst="rect">
            <a:avLst/>
          </a:prstGeom>
        </p:spPr>
        <p:txBody>
          <a:bodyPr wrap="none" lIns="0" tIns="0" rIns="0" bIns="0">
            <a:spAutoFit/>
          </a:bodyPr>
          <a:lstStyle/>
          <a:p>
            <a:pPr marL="0"/>
            <a:r>
              <a:rPr lang="en-US" sz="1583" b="0" i="0" spc="0" baseline="0" dirty="0">
                <a:latin typeface="CIDFont+F1"/>
              </a:rPr>
              <a:t>P</a:t>
            </a:r>
            <a:r>
              <a:rPr lang="en-US" sz="1583" b="0" i="0" spc="-29" baseline="0" dirty="0">
                <a:latin typeface="CIDFont+F1"/>
              </a:rPr>
              <a:t>r</a:t>
            </a:r>
            <a:r>
              <a:rPr lang="en-US" sz="1583" b="0" i="0" spc="0" baseline="0" dirty="0">
                <a:latin typeface="CIDFont+F1"/>
              </a:rPr>
              <a:t>esen</a:t>
            </a:r>
            <a:r>
              <a:rPr lang="en-US" sz="1583" b="0" i="0" spc="-23" baseline="0" dirty="0">
                <a:latin typeface="CIDFont+F1"/>
              </a:rPr>
              <a:t>t</a:t>
            </a:r>
            <a:r>
              <a:rPr lang="en-US" sz="1583" b="0" i="0" spc="0" baseline="0" dirty="0">
                <a:latin typeface="CIDFont+F1"/>
              </a:rPr>
              <a:t>er</a:t>
            </a:r>
            <a:r>
              <a:rPr lang="en-US" sz="1583" b="0" i="0" spc="-26" baseline="0" dirty="0">
                <a:latin typeface="CIDFont+F1"/>
              </a:rPr>
              <a:t> </a:t>
            </a:r>
            <a:r>
              <a:rPr lang="en-US" sz="1583" b="0" i="0" spc="0" baseline="0" dirty="0">
                <a:latin typeface="CIDFont+F1"/>
              </a:rPr>
              <a:t>pa</a:t>
            </a:r>
            <a:r>
              <a:rPr lang="en-US" sz="1583" b="0" i="0" spc="-13" baseline="0" dirty="0">
                <a:latin typeface="CIDFont+F1"/>
              </a:rPr>
              <a:t>r</a:t>
            </a:r>
            <a:r>
              <a:rPr lang="en-US" sz="1583" b="0" i="0" spc="0" baseline="0" dirty="0">
                <a:latin typeface="CIDFont+F1"/>
              </a:rPr>
              <a:t> </a:t>
            </a:r>
            <a:r>
              <a:rPr lang="en-US" sz="1583" b="0" i="0" spc="-15" baseline="0" dirty="0">
                <a:latin typeface="CIDFont+F1"/>
              </a:rPr>
              <a:t>Ka</a:t>
            </a:r>
            <a:r>
              <a:rPr lang="en-US" sz="1583" b="0" i="0" spc="0" baseline="0" dirty="0">
                <a:latin typeface="CIDFont+F1"/>
              </a:rPr>
              <a:t>mb</a:t>
            </a:r>
            <a:r>
              <a:rPr lang="en-US" sz="1583" b="0" i="0" spc="-23" baseline="0" dirty="0">
                <a:latin typeface="CIDFont+F1"/>
              </a:rPr>
              <a:t>w</a:t>
            </a:r>
            <a:r>
              <a:rPr lang="en-US" sz="1583" b="0" i="0" spc="0" baseline="0" dirty="0">
                <a:latin typeface="CIDFont+F1"/>
              </a:rPr>
              <a:t>ole </a:t>
            </a:r>
            <a:r>
              <a:rPr lang="en-US" sz="1583" b="0" i="0" spc="-154" baseline="0" dirty="0">
                <a:latin typeface="CIDFont+F1"/>
              </a:rPr>
              <a:t>T</a:t>
            </a:r>
            <a:r>
              <a:rPr lang="en-US" sz="1583" b="0" i="0" spc="0" baseline="0" dirty="0">
                <a:latin typeface="CIDFont+F1"/>
              </a:rPr>
              <a:t>ou</a:t>
            </a:r>
            <a:r>
              <a:rPr lang="en-US" sz="1583" b="0" i="0" spc="-13" baseline="0" dirty="0">
                <a:latin typeface="CIDFont+F1"/>
              </a:rPr>
              <a:t>r</a:t>
            </a:r>
            <a:r>
              <a:rPr lang="en-US" sz="1583" b="0" i="0" spc="0" baseline="0" dirty="0">
                <a:latin typeface="CIDFont+F1"/>
              </a:rPr>
              <a:t>o G</a:t>
            </a:r>
            <a:r>
              <a:rPr lang="en-US" sz="1583" b="0" i="0" spc="-15" baseline="0" dirty="0">
                <a:latin typeface="CIDFont+F1"/>
              </a:rPr>
              <a:t>a</a:t>
            </a:r>
            <a:r>
              <a:rPr lang="en-US" sz="1583" b="0" i="0" spc="0" baseline="0" dirty="0">
                <a:latin typeface="CIDFont+F1"/>
              </a:rPr>
              <a:t>ston </a:t>
            </a:r>
          </a:p>
        </p:txBody>
      </p:sp>
      <p:sp>
        <p:nvSpPr>
          <p:cNvPr id="3" name="ZoneTexte 2"/>
          <p:cNvSpPr txBox="1"/>
          <p:nvPr/>
        </p:nvSpPr>
        <p:spPr>
          <a:xfrm>
            <a:off x="70850" y="1556611"/>
            <a:ext cx="10644580" cy="4832092"/>
          </a:xfrm>
          <a:prstGeom prst="rect">
            <a:avLst/>
          </a:prstGeom>
          <a:noFill/>
        </p:spPr>
        <p:txBody>
          <a:bodyPr wrap="square" rtlCol="0">
            <a:spAutoFit/>
          </a:bodyPr>
          <a:lstStyle/>
          <a:p>
            <a:r>
              <a:rPr lang="fr-FR" sz="2800" b="1" dirty="0" smtClean="0"/>
              <a:t>1 Réseaux d’interconnexion et de transport </a:t>
            </a:r>
            <a:r>
              <a:rPr lang="fr-FR" sz="2800" dirty="0" smtClean="0"/>
              <a:t>: </a:t>
            </a:r>
          </a:p>
          <a:p>
            <a:r>
              <a:rPr lang="fr-FR" sz="2800" dirty="0" smtClean="0"/>
              <a:t>Ces réseaux assurent le transport et l’interconnexion en très haute tension et en haute tension vers les points de consommation et de répartition. </a:t>
            </a:r>
          </a:p>
          <a:p>
            <a:r>
              <a:rPr lang="fr-FR" sz="2800" dirty="0" smtClean="0"/>
              <a:t>Ces réseaux comprennent les centrales de production ainsi que les lignes et les postes de transformation, leurs rôles sont : </a:t>
            </a:r>
          </a:p>
          <a:p>
            <a:r>
              <a:rPr lang="fr-FR" sz="2800" dirty="0" smtClean="0"/>
              <a:t>•	Collecter l’énergie produite par les centrales et de l’acheminer vers les zones de consommation (fonction transport). </a:t>
            </a:r>
          </a:p>
          <a:p>
            <a:r>
              <a:rPr lang="fr-FR" sz="2800" dirty="0" smtClean="0"/>
              <a:t>•	Permettre une exploitation économique et sûre des moyens de production, et assurer une compensation des différents alias (fonction interconnexion).</a:t>
            </a:r>
            <a:endParaRPr lang="fr-FR" sz="2800" dirty="0"/>
          </a:p>
        </p:txBody>
      </p:sp>
    </p:spTree>
    <p:extLst>
      <p:ext uri="{BB962C8B-B14F-4D97-AF65-F5344CB8AC3E}">
        <p14:creationId xmlns:p14="http://schemas.microsoft.com/office/powerpoint/2010/main" val="23867949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Freeform 113"/>
          <p:cNvSpPr/>
          <p:nvPr/>
        </p:nvSpPr>
        <p:spPr>
          <a:xfrm flipV="1">
            <a:off x="0" y="2398009"/>
            <a:ext cx="10692384" cy="3990694"/>
          </a:xfrm>
          <a:custGeom>
            <a:avLst/>
            <a:gdLst/>
            <a:ahLst/>
            <a:cxnLst/>
            <a:rect l="0" t="0" r="0" b="0"/>
            <a:pathLst>
              <a:path w="14256512" h="8018271">
                <a:moveTo>
                  <a:pt x="0" y="8018271"/>
                </a:moveTo>
                <a:lnTo>
                  <a:pt x="14256512" y="8018271"/>
                </a:lnTo>
                <a:lnTo>
                  <a:pt x="14256512" y="0"/>
                </a:lnTo>
                <a:lnTo>
                  <a:pt x="0" y="0"/>
                </a:lnTo>
                <a:close/>
                <a:moveTo>
                  <a:pt x="1030224" y="9048495"/>
                </a:moveTo>
              </a:path>
            </a:pathLst>
          </a:custGeom>
          <a:solidFill>
            <a:srgbClr val="FFFFFF">
              <a:alpha val="10000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114" name="Freeform 114"/>
          <p:cNvSpPr/>
          <p:nvPr/>
        </p:nvSpPr>
        <p:spPr>
          <a:xfrm flipV="1">
            <a:off x="-23046" y="407670"/>
            <a:ext cx="10692384" cy="729995"/>
          </a:xfrm>
          <a:custGeom>
            <a:avLst/>
            <a:gdLst/>
            <a:ahLst/>
            <a:cxnLst/>
            <a:rect l="0" t="0" r="0" b="0"/>
            <a:pathLst>
              <a:path w="14256512" h="973327">
                <a:moveTo>
                  <a:pt x="0" y="973327"/>
                </a:moveTo>
                <a:lnTo>
                  <a:pt x="14256512" y="973327"/>
                </a:lnTo>
                <a:lnTo>
                  <a:pt x="14256512" y="0"/>
                </a:lnTo>
                <a:lnTo>
                  <a:pt x="0" y="0"/>
                </a:lnTo>
                <a:close/>
                <a:moveTo>
                  <a:pt x="1030224" y="2003551"/>
                </a:moveTo>
              </a:path>
            </a:pathLst>
          </a:custGeom>
          <a:solidFill>
            <a:srgbClr val="FFC000">
              <a:alpha val="10000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115" name="Rectangle 115"/>
          <p:cNvSpPr/>
          <p:nvPr/>
        </p:nvSpPr>
        <p:spPr>
          <a:xfrm>
            <a:off x="3389271" y="569066"/>
            <a:ext cx="4007738" cy="509978"/>
          </a:xfrm>
          <a:prstGeom prst="rect">
            <a:avLst/>
          </a:prstGeom>
        </p:spPr>
        <p:txBody>
          <a:bodyPr wrap="none" lIns="0" tIns="0" rIns="0" bIns="0">
            <a:spAutoFit/>
          </a:bodyPr>
          <a:lstStyle/>
          <a:p>
            <a:r>
              <a:rPr lang="en-US" sz="3503" dirty="0">
                <a:latin typeface="CIDFont+F1"/>
              </a:rPr>
              <a:t>Di</a:t>
            </a:r>
            <a:r>
              <a:rPr lang="en-US" sz="3503" spc="-39" dirty="0">
                <a:latin typeface="CIDFont+F1"/>
              </a:rPr>
              <a:t>s</a:t>
            </a:r>
            <a:r>
              <a:rPr lang="en-US" sz="3503" spc="-15" dirty="0">
                <a:latin typeface="CIDFont+F1"/>
              </a:rPr>
              <a:t>t</a:t>
            </a:r>
            <a:r>
              <a:rPr lang="en-US" sz="3503" dirty="0">
                <a:latin typeface="CIDFont+F1"/>
              </a:rPr>
              <a:t>ri</a:t>
            </a:r>
            <a:r>
              <a:rPr lang="en-US" sz="3503" spc="-18" dirty="0">
                <a:latin typeface="CIDFont+F1"/>
              </a:rPr>
              <a:t>b</a:t>
            </a:r>
            <a:r>
              <a:rPr lang="en-US" sz="3503" dirty="0">
                <a:latin typeface="CIDFont+F1"/>
              </a:rPr>
              <a:t>u</a:t>
            </a:r>
            <a:r>
              <a:rPr lang="en-US" sz="3503" spc="-15" dirty="0">
                <a:latin typeface="CIDFont+F1"/>
              </a:rPr>
              <a:t>t</a:t>
            </a:r>
            <a:r>
              <a:rPr lang="en-US" sz="3503" dirty="0">
                <a:latin typeface="CIDFont+F1"/>
              </a:rPr>
              <a:t>ion</a:t>
            </a:r>
            <a:r>
              <a:rPr lang="en-US" sz="3503" spc="-22" dirty="0">
                <a:latin typeface="CIDFont+F1"/>
              </a:rPr>
              <a:t> </a:t>
            </a:r>
            <a:r>
              <a:rPr lang="en-US" sz="3503" dirty="0">
                <a:latin typeface="CIDFont+F1"/>
              </a:rPr>
              <a:t>d</a:t>
            </a:r>
            <a:r>
              <a:rPr lang="en-US" sz="3503" spc="-277" dirty="0">
                <a:latin typeface="CIDFont+F1"/>
              </a:rPr>
              <a:t>’</a:t>
            </a:r>
            <a:r>
              <a:rPr lang="en-US" sz="3503" dirty="0">
                <a:latin typeface="CIDFont+F1"/>
              </a:rPr>
              <a:t>é</a:t>
            </a:r>
            <a:r>
              <a:rPr lang="en-US" sz="3503" spc="-18" dirty="0">
                <a:latin typeface="CIDFont+F1"/>
              </a:rPr>
              <a:t>n</a:t>
            </a:r>
            <a:r>
              <a:rPr lang="en-US" sz="3503" dirty="0">
                <a:latin typeface="CIDFont+F1"/>
              </a:rPr>
              <a:t>e</a:t>
            </a:r>
            <a:r>
              <a:rPr lang="en-US" sz="3503" spc="-29" dirty="0">
                <a:latin typeface="CIDFont+F1"/>
              </a:rPr>
              <a:t>r</a:t>
            </a:r>
            <a:r>
              <a:rPr lang="en-US" sz="3503" dirty="0">
                <a:latin typeface="CIDFont+F1"/>
              </a:rPr>
              <a:t>g</a:t>
            </a:r>
            <a:r>
              <a:rPr lang="en-US" sz="3503" spc="-32" dirty="0">
                <a:latin typeface="CIDFont+F1"/>
              </a:rPr>
              <a:t>i</a:t>
            </a:r>
            <a:r>
              <a:rPr lang="en-US" sz="3503" dirty="0">
                <a:latin typeface="CIDFont+F1"/>
              </a:rPr>
              <a:t>e </a:t>
            </a:r>
          </a:p>
        </p:txBody>
      </p:sp>
      <p:sp>
        <p:nvSpPr>
          <p:cNvPr id="116" name="Rectangle 116"/>
          <p:cNvSpPr/>
          <p:nvPr/>
        </p:nvSpPr>
        <p:spPr>
          <a:xfrm>
            <a:off x="6425171" y="6388703"/>
            <a:ext cx="3183678" cy="230537"/>
          </a:xfrm>
          <a:prstGeom prst="rect">
            <a:avLst/>
          </a:prstGeom>
        </p:spPr>
        <p:txBody>
          <a:bodyPr wrap="none" lIns="0" tIns="0" rIns="0" bIns="0">
            <a:spAutoFit/>
          </a:bodyPr>
          <a:lstStyle/>
          <a:p>
            <a:r>
              <a:rPr lang="en-US" sz="1583" dirty="0">
                <a:latin typeface="CIDFont+F1"/>
              </a:rPr>
              <a:t>P</a:t>
            </a:r>
            <a:r>
              <a:rPr lang="en-US" sz="1583" spc="-29" dirty="0">
                <a:latin typeface="CIDFont+F1"/>
              </a:rPr>
              <a:t>r</a:t>
            </a:r>
            <a:r>
              <a:rPr lang="en-US" sz="1583" dirty="0">
                <a:latin typeface="CIDFont+F1"/>
              </a:rPr>
              <a:t>esen</a:t>
            </a:r>
            <a:r>
              <a:rPr lang="en-US" sz="1583" spc="-23" dirty="0">
                <a:latin typeface="CIDFont+F1"/>
              </a:rPr>
              <a:t>t</a:t>
            </a:r>
            <a:r>
              <a:rPr lang="en-US" sz="1583" dirty="0">
                <a:latin typeface="CIDFont+F1"/>
              </a:rPr>
              <a:t>er</a:t>
            </a:r>
            <a:r>
              <a:rPr lang="en-US" sz="1583" spc="-26" dirty="0">
                <a:latin typeface="CIDFont+F1"/>
              </a:rPr>
              <a:t> </a:t>
            </a:r>
            <a:r>
              <a:rPr lang="en-US" sz="1583" dirty="0">
                <a:latin typeface="CIDFont+F1"/>
              </a:rPr>
              <a:t>pa</a:t>
            </a:r>
            <a:r>
              <a:rPr lang="en-US" sz="1583" spc="-13" dirty="0">
                <a:latin typeface="CIDFont+F1"/>
              </a:rPr>
              <a:t>r</a:t>
            </a:r>
            <a:r>
              <a:rPr lang="en-US" sz="1583" dirty="0">
                <a:latin typeface="CIDFont+F1"/>
              </a:rPr>
              <a:t> </a:t>
            </a:r>
            <a:r>
              <a:rPr lang="en-US" sz="1583" spc="-15" dirty="0">
                <a:latin typeface="CIDFont+F1"/>
              </a:rPr>
              <a:t>Ka</a:t>
            </a:r>
            <a:r>
              <a:rPr lang="en-US" sz="1583" dirty="0">
                <a:latin typeface="CIDFont+F1"/>
              </a:rPr>
              <a:t>mb</a:t>
            </a:r>
            <a:r>
              <a:rPr lang="en-US" sz="1583" spc="-23" dirty="0">
                <a:latin typeface="CIDFont+F1"/>
              </a:rPr>
              <a:t>w</a:t>
            </a:r>
            <a:r>
              <a:rPr lang="en-US" sz="1583" dirty="0">
                <a:latin typeface="CIDFont+F1"/>
              </a:rPr>
              <a:t>ole </a:t>
            </a:r>
            <a:r>
              <a:rPr lang="en-US" sz="1583" spc="-154" dirty="0">
                <a:latin typeface="CIDFont+F1"/>
              </a:rPr>
              <a:t>T</a:t>
            </a:r>
            <a:r>
              <a:rPr lang="en-US" sz="1583" dirty="0">
                <a:latin typeface="CIDFont+F1"/>
              </a:rPr>
              <a:t>ou</a:t>
            </a:r>
            <a:r>
              <a:rPr lang="en-US" sz="1583" spc="-13" dirty="0">
                <a:latin typeface="CIDFont+F1"/>
              </a:rPr>
              <a:t>r</a:t>
            </a:r>
            <a:r>
              <a:rPr lang="en-US" sz="1583" dirty="0">
                <a:latin typeface="CIDFont+F1"/>
              </a:rPr>
              <a:t>o G</a:t>
            </a:r>
            <a:r>
              <a:rPr lang="en-US" sz="1583" spc="-15" dirty="0">
                <a:latin typeface="CIDFont+F1"/>
              </a:rPr>
              <a:t>a</a:t>
            </a:r>
            <a:r>
              <a:rPr lang="en-US" sz="1583" dirty="0">
                <a:latin typeface="CIDFont+F1"/>
              </a:rPr>
              <a:t>ston </a:t>
            </a:r>
          </a:p>
        </p:txBody>
      </p:sp>
      <p:sp>
        <p:nvSpPr>
          <p:cNvPr id="3" name="ZoneTexte 2"/>
          <p:cNvSpPr txBox="1"/>
          <p:nvPr/>
        </p:nvSpPr>
        <p:spPr>
          <a:xfrm>
            <a:off x="856" y="1137665"/>
            <a:ext cx="10644580" cy="1260345"/>
          </a:xfrm>
          <a:prstGeom prst="rect">
            <a:avLst/>
          </a:prstGeom>
          <a:noFill/>
        </p:spPr>
        <p:txBody>
          <a:bodyPr wrap="square" rtlCol="0">
            <a:spAutoFit/>
          </a:bodyPr>
          <a:lstStyle/>
          <a:p>
            <a:pPr>
              <a:lnSpc>
                <a:spcPct val="107000"/>
              </a:lnSpc>
              <a:spcAft>
                <a:spcPts val="0"/>
              </a:spcAft>
            </a:pPr>
            <a:r>
              <a:rPr lang="fr-FR" sz="2400" b="1" dirty="0" smtClean="0">
                <a:effectLst/>
                <a:latin typeface="Calibri" panose="020F0502020204030204" pitchFamily="34" charset="0"/>
                <a:ea typeface="Calibri" panose="020F0502020204030204" pitchFamily="34" charset="0"/>
                <a:cs typeface="Times New Roman" panose="02020603050405020304" pitchFamily="18" charset="0"/>
              </a:rPr>
              <a:t>Postes avec cellules préfabriquées (ou cellules fonctionnelles)</a:t>
            </a:r>
          </a:p>
          <a:p>
            <a:pPr>
              <a:lnSpc>
                <a:spcPct val="107000"/>
              </a:lnSpc>
              <a:spcAft>
                <a:spcPts val="0"/>
              </a:spcAft>
            </a:pPr>
            <a:r>
              <a:rPr lang="fr-FR" sz="2400" dirty="0" smtClean="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Les postes avec cellules préfabriquées métalliques sont réalisés avec des cellules</a:t>
            </a:r>
            <a:r>
              <a:rPr lang="fr-FR" sz="2400" dirty="0" smtClean="0">
                <a:effectLst/>
                <a:latin typeface="Times New Roman" panose="02020603050405020304" pitchFamily="18" charset="0"/>
                <a:ea typeface="Times New Roman" panose="02020603050405020304" pitchFamily="18" charset="0"/>
                <a:cs typeface="Times New Roman" panose="02020603050405020304" pitchFamily="18" charset="0"/>
              </a:rPr>
              <a:t> </a:t>
            </a:r>
            <a:r>
              <a:rPr lang="fr-FR" sz="2400" dirty="0" smtClean="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remplissant chacune une fonction.</a:t>
            </a:r>
            <a:endParaRPr lang="fr-FR" sz="24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0824" y="2339388"/>
            <a:ext cx="9509863" cy="4049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7960230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8" name="Freeform 448"/>
          <p:cNvSpPr/>
          <p:nvPr/>
        </p:nvSpPr>
        <p:spPr>
          <a:xfrm flipV="1">
            <a:off x="0" y="772668"/>
            <a:ext cx="10692384" cy="6013703"/>
          </a:xfrm>
          <a:custGeom>
            <a:avLst/>
            <a:gdLst/>
            <a:ahLst/>
            <a:cxnLst/>
            <a:rect l="0" t="0" r="0" b="0"/>
            <a:pathLst>
              <a:path w="14256512" h="8018271">
                <a:moveTo>
                  <a:pt x="0" y="8018271"/>
                </a:moveTo>
                <a:lnTo>
                  <a:pt x="14256512" y="8018271"/>
                </a:lnTo>
                <a:lnTo>
                  <a:pt x="14256512" y="0"/>
                </a:lnTo>
                <a:lnTo>
                  <a:pt x="0" y="0"/>
                </a:lnTo>
                <a:close/>
                <a:moveTo>
                  <a:pt x="1030224" y="9048495"/>
                </a:moveTo>
              </a:path>
            </a:pathLst>
          </a:custGeom>
          <a:solidFill>
            <a:srgbClr val="FFFFFF">
              <a:alpha val="10000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449" name="Freeform 449"/>
          <p:cNvSpPr/>
          <p:nvPr/>
        </p:nvSpPr>
        <p:spPr>
          <a:xfrm flipV="1">
            <a:off x="0" y="772668"/>
            <a:ext cx="10692384" cy="711707"/>
          </a:xfrm>
          <a:custGeom>
            <a:avLst/>
            <a:gdLst/>
            <a:ahLst/>
            <a:cxnLst/>
            <a:rect l="0" t="0" r="0" b="0"/>
            <a:pathLst>
              <a:path w="14256512" h="948943">
                <a:moveTo>
                  <a:pt x="0" y="948943"/>
                </a:moveTo>
                <a:lnTo>
                  <a:pt x="14256512" y="948943"/>
                </a:lnTo>
                <a:lnTo>
                  <a:pt x="14256512" y="0"/>
                </a:lnTo>
                <a:lnTo>
                  <a:pt x="0" y="0"/>
                </a:lnTo>
                <a:close/>
                <a:moveTo>
                  <a:pt x="1030224" y="1979167"/>
                </a:moveTo>
              </a:path>
            </a:pathLst>
          </a:custGeom>
          <a:solidFill>
            <a:srgbClr val="FFC000">
              <a:alpha val="100000"/>
            </a:srgbClr>
          </a:solidFill>
          <a:ln w="9525">
            <a:noFill/>
          </a:ln>
        </p:spPr>
        <p:style>
          <a:lnRef idx="2">
            <a:schemeClr val="accent1">
              <a:shade val="50000"/>
            </a:schemeClr>
          </a:lnRef>
          <a:fillRef idx="1">
            <a:schemeClr val="accent1"/>
          </a:fillRef>
          <a:effectRef idx="0">
            <a:schemeClr val="accent1"/>
          </a:effectRef>
          <a:fontRef idx="minor">
            <a:schemeClr val="lt1"/>
          </a:fontRef>
        </p:style>
      </p:sp>
      <p:pic>
        <p:nvPicPr>
          <p:cNvPr id="450" name="Picture 450"/>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a:xfrm>
            <a:off x="1464563" y="1473708"/>
            <a:ext cx="7636764" cy="4978907"/>
          </a:xfrm>
          <a:prstGeom prst="rect">
            <a:avLst/>
          </a:prstGeom>
          <a:noFill/>
          <a:extLst/>
        </p:spPr>
      </p:pic>
      <p:sp>
        <p:nvSpPr>
          <p:cNvPr id="451" name="Rectangle 451"/>
          <p:cNvSpPr/>
          <p:nvPr/>
        </p:nvSpPr>
        <p:spPr>
          <a:xfrm>
            <a:off x="7469133" y="6503076"/>
            <a:ext cx="3183678" cy="230537"/>
          </a:xfrm>
          <a:prstGeom prst="rect">
            <a:avLst/>
          </a:prstGeom>
        </p:spPr>
        <p:txBody>
          <a:bodyPr wrap="none" lIns="0" tIns="0" rIns="0" bIns="0">
            <a:spAutoFit/>
          </a:bodyPr>
          <a:lstStyle/>
          <a:p>
            <a:pPr marL="0"/>
            <a:r>
              <a:rPr lang="en-US" sz="1583" b="0" i="0" spc="0" baseline="0" dirty="0">
                <a:latin typeface="CIDFont+F1"/>
              </a:rPr>
              <a:t>P</a:t>
            </a:r>
            <a:r>
              <a:rPr lang="en-US" sz="1583" b="0" i="0" spc="-29" baseline="0" dirty="0">
                <a:latin typeface="CIDFont+F1"/>
              </a:rPr>
              <a:t>r</a:t>
            </a:r>
            <a:r>
              <a:rPr lang="en-US" sz="1583" b="0" i="0" spc="0" baseline="0" dirty="0">
                <a:latin typeface="CIDFont+F1"/>
              </a:rPr>
              <a:t>esen</a:t>
            </a:r>
            <a:r>
              <a:rPr lang="en-US" sz="1583" b="0" i="0" spc="-23" baseline="0" dirty="0">
                <a:latin typeface="CIDFont+F1"/>
              </a:rPr>
              <a:t>t</a:t>
            </a:r>
            <a:r>
              <a:rPr lang="en-US" sz="1583" b="0" i="0" spc="0" baseline="0" dirty="0">
                <a:latin typeface="CIDFont+F1"/>
              </a:rPr>
              <a:t>er</a:t>
            </a:r>
            <a:r>
              <a:rPr lang="en-US" sz="1583" b="0" i="0" spc="-26" baseline="0" dirty="0">
                <a:latin typeface="CIDFont+F1"/>
              </a:rPr>
              <a:t> </a:t>
            </a:r>
            <a:r>
              <a:rPr lang="en-US" sz="1583" b="0" i="0" spc="0" baseline="0" dirty="0">
                <a:latin typeface="CIDFont+F1"/>
              </a:rPr>
              <a:t>pa</a:t>
            </a:r>
            <a:r>
              <a:rPr lang="en-US" sz="1583" b="0" i="0" spc="-13" baseline="0" dirty="0">
                <a:latin typeface="CIDFont+F1"/>
              </a:rPr>
              <a:t>r</a:t>
            </a:r>
            <a:r>
              <a:rPr lang="en-US" sz="1583" b="0" i="0" spc="0" baseline="0" dirty="0">
                <a:latin typeface="CIDFont+F1"/>
              </a:rPr>
              <a:t> </a:t>
            </a:r>
            <a:r>
              <a:rPr lang="en-US" sz="1583" b="0" i="0" spc="-15" baseline="0" dirty="0">
                <a:latin typeface="CIDFont+F1"/>
              </a:rPr>
              <a:t>Ka</a:t>
            </a:r>
            <a:r>
              <a:rPr lang="en-US" sz="1583" b="0" i="0" spc="0" baseline="0" dirty="0">
                <a:latin typeface="CIDFont+F1"/>
              </a:rPr>
              <a:t>mb</a:t>
            </a:r>
            <a:r>
              <a:rPr lang="en-US" sz="1583" b="0" i="0" spc="-23" baseline="0" dirty="0">
                <a:latin typeface="CIDFont+F1"/>
              </a:rPr>
              <a:t>w</a:t>
            </a:r>
            <a:r>
              <a:rPr lang="en-US" sz="1583" b="0" i="0" spc="0" baseline="0" dirty="0">
                <a:latin typeface="CIDFont+F1"/>
              </a:rPr>
              <a:t>ole </a:t>
            </a:r>
            <a:r>
              <a:rPr lang="en-US" sz="1583" b="0" i="0" spc="-154" baseline="0" dirty="0">
                <a:latin typeface="CIDFont+F1"/>
              </a:rPr>
              <a:t>T</a:t>
            </a:r>
            <a:r>
              <a:rPr lang="en-US" sz="1583" b="0" i="0" spc="0" baseline="0" dirty="0">
                <a:latin typeface="CIDFont+F1"/>
              </a:rPr>
              <a:t>ou</a:t>
            </a:r>
            <a:r>
              <a:rPr lang="en-US" sz="1583" b="0" i="0" spc="-13" baseline="0" dirty="0">
                <a:latin typeface="CIDFont+F1"/>
              </a:rPr>
              <a:t>r</a:t>
            </a:r>
            <a:r>
              <a:rPr lang="en-US" sz="1583" b="0" i="0" spc="0" baseline="0" dirty="0">
                <a:latin typeface="CIDFont+F1"/>
              </a:rPr>
              <a:t>o G</a:t>
            </a:r>
            <a:r>
              <a:rPr lang="en-US" sz="1583" b="0" i="0" spc="-15" baseline="0" dirty="0">
                <a:latin typeface="CIDFont+F1"/>
              </a:rPr>
              <a:t>a</a:t>
            </a:r>
            <a:r>
              <a:rPr lang="en-US" sz="1583" b="0" i="0" spc="0" baseline="0" dirty="0">
                <a:latin typeface="CIDFont+F1"/>
              </a:rPr>
              <a:t>ston </a:t>
            </a:r>
          </a:p>
        </p:txBody>
      </p:sp>
      <p:sp>
        <p:nvSpPr>
          <p:cNvPr id="452" name="Rectangle 452"/>
          <p:cNvSpPr/>
          <p:nvPr/>
        </p:nvSpPr>
        <p:spPr>
          <a:xfrm>
            <a:off x="3389271" y="860433"/>
            <a:ext cx="4007738" cy="509978"/>
          </a:xfrm>
          <a:prstGeom prst="rect">
            <a:avLst/>
          </a:prstGeom>
        </p:spPr>
        <p:txBody>
          <a:bodyPr wrap="none" lIns="0" tIns="0" rIns="0" bIns="0">
            <a:spAutoFit/>
          </a:bodyPr>
          <a:lstStyle/>
          <a:p>
            <a:pPr marL="0"/>
            <a:r>
              <a:rPr lang="en-US" sz="3503" b="0" i="0" spc="0" baseline="0" dirty="0">
                <a:latin typeface="CIDFont+F1"/>
              </a:rPr>
              <a:t>Di</a:t>
            </a:r>
            <a:r>
              <a:rPr lang="en-US" sz="3503" b="0" i="0" spc="-39" baseline="0" dirty="0">
                <a:latin typeface="CIDFont+F1"/>
              </a:rPr>
              <a:t>s</a:t>
            </a:r>
            <a:r>
              <a:rPr lang="en-US" sz="3503" b="0" i="0" spc="-15" baseline="0" dirty="0">
                <a:latin typeface="CIDFont+F1"/>
              </a:rPr>
              <a:t>t</a:t>
            </a:r>
            <a:r>
              <a:rPr lang="en-US" sz="3503" b="0" i="0" spc="0" baseline="0" dirty="0">
                <a:latin typeface="CIDFont+F1"/>
              </a:rPr>
              <a:t>ri</a:t>
            </a:r>
            <a:r>
              <a:rPr lang="en-US" sz="3503" b="0" i="0" spc="-18" baseline="0" dirty="0">
                <a:latin typeface="CIDFont+F1"/>
              </a:rPr>
              <a:t>b</a:t>
            </a:r>
            <a:r>
              <a:rPr lang="en-US" sz="3503" b="0" i="0" spc="0" baseline="0" dirty="0">
                <a:latin typeface="CIDFont+F1"/>
              </a:rPr>
              <a:t>u</a:t>
            </a:r>
            <a:r>
              <a:rPr lang="en-US" sz="3503" b="0" i="0" spc="-15" baseline="0" dirty="0">
                <a:latin typeface="CIDFont+F1"/>
              </a:rPr>
              <a:t>t</a:t>
            </a:r>
            <a:r>
              <a:rPr lang="en-US" sz="3503" b="0" i="0" spc="0" baseline="0" dirty="0">
                <a:latin typeface="CIDFont+F1"/>
              </a:rPr>
              <a:t>ion</a:t>
            </a:r>
            <a:r>
              <a:rPr lang="en-US" sz="3503" b="0" i="0" spc="-22" baseline="0" dirty="0">
                <a:latin typeface="CIDFont+F1"/>
              </a:rPr>
              <a:t> </a:t>
            </a:r>
            <a:r>
              <a:rPr lang="en-US" sz="3503" b="0" i="0" spc="0" baseline="0" dirty="0">
                <a:latin typeface="CIDFont+F1"/>
              </a:rPr>
              <a:t>d</a:t>
            </a:r>
            <a:r>
              <a:rPr lang="en-US" sz="3503" b="0" i="0" spc="-277" baseline="0" dirty="0">
                <a:latin typeface="CIDFont+F1"/>
              </a:rPr>
              <a:t>’</a:t>
            </a:r>
            <a:r>
              <a:rPr lang="en-US" sz="3503" b="0" i="0" spc="0" baseline="0" dirty="0">
                <a:latin typeface="CIDFont+F1"/>
              </a:rPr>
              <a:t>é</a:t>
            </a:r>
            <a:r>
              <a:rPr lang="en-US" sz="3503" b="0" i="0" spc="-18" baseline="0" dirty="0">
                <a:latin typeface="CIDFont+F1"/>
              </a:rPr>
              <a:t>n</a:t>
            </a:r>
            <a:r>
              <a:rPr lang="en-US" sz="3503" b="0" i="0" spc="0" baseline="0" dirty="0">
                <a:latin typeface="CIDFont+F1"/>
              </a:rPr>
              <a:t>e</a:t>
            </a:r>
            <a:r>
              <a:rPr lang="en-US" sz="3503" b="0" i="0" spc="-29" baseline="0" dirty="0">
                <a:latin typeface="CIDFont+F1"/>
              </a:rPr>
              <a:t>r</a:t>
            </a:r>
            <a:r>
              <a:rPr lang="en-US" sz="3503" b="0" i="0" spc="0" baseline="0" dirty="0">
                <a:latin typeface="CIDFont+F1"/>
              </a:rPr>
              <a:t>g</a:t>
            </a:r>
            <a:r>
              <a:rPr lang="en-US" sz="3503" b="0" i="0" spc="-32" baseline="0" dirty="0">
                <a:latin typeface="CIDFont+F1"/>
              </a:rPr>
              <a:t>i</a:t>
            </a:r>
            <a:r>
              <a:rPr lang="en-US" sz="3503" b="0" i="0" spc="0" baseline="0" dirty="0">
                <a:latin typeface="CIDFont+F1"/>
              </a:rPr>
              <a:t>e </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3" name="Freeform 453"/>
          <p:cNvSpPr/>
          <p:nvPr/>
        </p:nvSpPr>
        <p:spPr>
          <a:xfrm flipV="1">
            <a:off x="0" y="772668"/>
            <a:ext cx="10692384" cy="6013703"/>
          </a:xfrm>
          <a:custGeom>
            <a:avLst/>
            <a:gdLst/>
            <a:ahLst/>
            <a:cxnLst/>
            <a:rect l="0" t="0" r="0" b="0"/>
            <a:pathLst>
              <a:path w="14256512" h="8018271">
                <a:moveTo>
                  <a:pt x="0" y="8018271"/>
                </a:moveTo>
                <a:lnTo>
                  <a:pt x="14256512" y="8018271"/>
                </a:lnTo>
                <a:lnTo>
                  <a:pt x="14256512" y="0"/>
                </a:lnTo>
                <a:lnTo>
                  <a:pt x="0" y="0"/>
                </a:lnTo>
                <a:close/>
                <a:moveTo>
                  <a:pt x="1030224" y="9048495"/>
                </a:moveTo>
              </a:path>
            </a:pathLst>
          </a:custGeom>
          <a:solidFill>
            <a:srgbClr val="FFFFFF">
              <a:alpha val="10000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454" name="Freeform 454"/>
          <p:cNvSpPr/>
          <p:nvPr/>
        </p:nvSpPr>
        <p:spPr>
          <a:xfrm flipV="1">
            <a:off x="0" y="772668"/>
            <a:ext cx="10692384" cy="711707"/>
          </a:xfrm>
          <a:custGeom>
            <a:avLst/>
            <a:gdLst/>
            <a:ahLst/>
            <a:cxnLst/>
            <a:rect l="0" t="0" r="0" b="0"/>
            <a:pathLst>
              <a:path w="14256512" h="948943">
                <a:moveTo>
                  <a:pt x="0" y="948943"/>
                </a:moveTo>
                <a:lnTo>
                  <a:pt x="14256512" y="948943"/>
                </a:lnTo>
                <a:lnTo>
                  <a:pt x="14256512" y="0"/>
                </a:lnTo>
                <a:lnTo>
                  <a:pt x="0" y="0"/>
                </a:lnTo>
                <a:close/>
                <a:moveTo>
                  <a:pt x="1030224" y="1979167"/>
                </a:moveTo>
              </a:path>
            </a:pathLst>
          </a:custGeom>
          <a:solidFill>
            <a:srgbClr val="FFC000">
              <a:alpha val="100000"/>
            </a:srgbClr>
          </a:solidFill>
          <a:ln w="9525">
            <a:noFill/>
          </a:ln>
        </p:spPr>
        <p:style>
          <a:lnRef idx="2">
            <a:schemeClr val="accent1">
              <a:shade val="50000"/>
            </a:schemeClr>
          </a:lnRef>
          <a:fillRef idx="1">
            <a:schemeClr val="accent1"/>
          </a:fillRef>
          <a:effectRef idx="0">
            <a:schemeClr val="accent1"/>
          </a:effectRef>
          <a:fontRef idx="minor">
            <a:schemeClr val="lt1"/>
          </a:fontRef>
        </p:style>
      </p:sp>
      <p:pic>
        <p:nvPicPr>
          <p:cNvPr id="455" name="Picture 455"/>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a:xfrm>
            <a:off x="1173480" y="1484376"/>
            <a:ext cx="8017764" cy="4867655"/>
          </a:xfrm>
          <a:prstGeom prst="rect">
            <a:avLst/>
          </a:prstGeom>
          <a:noFill/>
          <a:extLst/>
        </p:spPr>
      </p:pic>
      <p:sp>
        <p:nvSpPr>
          <p:cNvPr id="456" name="Rectangle 456"/>
          <p:cNvSpPr/>
          <p:nvPr/>
        </p:nvSpPr>
        <p:spPr>
          <a:xfrm>
            <a:off x="7469133" y="6503076"/>
            <a:ext cx="3183678" cy="230537"/>
          </a:xfrm>
          <a:prstGeom prst="rect">
            <a:avLst/>
          </a:prstGeom>
        </p:spPr>
        <p:txBody>
          <a:bodyPr wrap="none" lIns="0" tIns="0" rIns="0" bIns="0">
            <a:spAutoFit/>
          </a:bodyPr>
          <a:lstStyle/>
          <a:p>
            <a:pPr marL="0"/>
            <a:r>
              <a:rPr lang="en-US" sz="1583" b="0" i="0" spc="0" baseline="0" dirty="0">
                <a:latin typeface="CIDFont+F1"/>
              </a:rPr>
              <a:t>P</a:t>
            </a:r>
            <a:r>
              <a:rPr lang="en-US" sz="1583" b="0" i="0" spc="-29" baseline="0" dirty="0">
                <a:latin typeface="CIDFont+F1"/>
              </a:rPr>
              <a:t>r</a:t>
            </a:r>
            <a:r>
              <a:rPr lang="en-US" sz="1583" b="0" i="0" spc="0" baseline="0" dirty="0">
                <a:latin typeface="CIDFont+F1"/>
              </a:rPr>
              <a:t>esen</a:t>
            </a:r>
            <a:r>
              <a:rPr lang="en-US" sz="1583" b="0" i="0" spc="-23" baseline="0" dirty="0">
                <a:latin typeface="CIDFont+F1"/>
              </a:rPr>
              <a:t>t</a:t>
            </a:r>
            <a:r>
              <a:rPr lang="en-US" sz="1583" b="0" i="0" spc="0" baseline="0" dirty="0">
                <a:latin typeface="CIDFont+F1"/>
              </a:rPr>
              <a:t>er</a:t>
            </a:r>
            <a:r>
              <a:rPr lang="en-US" sz="1583" b="0" i="0" spc="-26" baseline="0" dirty="0">
                <a:latin typeface="CIDFont+F1"/>
              </a:rPr>
              <a:t> </a:t>
            </a:r>
            <a:r>
              <a:rPr lang="en-US" sz="1583" b="0" i="0" spc="0" baseline="0" dirty="0">
                <a:latin typeface="CIDFont+F1"/>
              </a:rPr>
              <a:t>pa</a:t>
            </a:r>
            <a:r>
              <a:rPr lang="en-US" sz="1583" b="0" i="0" spc="-13" baseline="0" dirty="0">
                <a:latin typeface="CIDFont+F1"/>
              </a:rPr>
              <a:t>r</a:t>
            </a:r>
            <a:r>
              <a:rPr lang="en-US" sz="1583" b="0" i="0" spc="0" baseline="0" dirty="0">
                <a:latin typeface="CIDFont+F1"/>
              </a:rPr>
              <a:t> </a:t>
            </a:r>
            <a:r>
              <a:rPr lang="en-US" sz="1583" b="0" i="0" spc="-15" baseline="0" dirty="0">
                <a:latin typeface="CIDFont+F1"/>
              </a:rPr>
              <a:t>Ka</a:t>
            </a:r>
            <a:r>
              <a:rPr lang="en-US" sz="1583" b="0" i="0" spc="0" baseline="0" dirty="0">
                <a:latin typeface="CIDFont+F1"/>
              </a:rPr>
              <a:t>mb</a:t>
            </a:r>
            <a:r>
              <a:rPr lang="en-US" sz="1583" b="0" i="0" spc="-23" baseline="0" dirty="0">
                <a:latin typeface="CIDFont+F1"/>
              </a:rPr>
              <a:t>w</a:t>
            </a:r>
            <a:r>
              <a:rPr lang="en-US" sz="1583" b="0" i="0" spc="0" baseline="0" dirty="0">
                <a:latin typeface="CIDFont+F1"/>
              </a:rPr>
              <a:t>ole </a:t>
            </a:r>
            <a:r>
              <a:rPr lang="en-US" sz="1583" b="0" i="0" spc="-154" baseline="0" dirty="0">
                <a:latin typeface="CIDFont+F1"/>
              </a:rPr>
              <a:t>T</a:t>
            </a:r>
            <a:r>
              <a:rPr lang="en-US" sz="1583" b="0" i="0" spc="0" baseline="0" dirty="0">
                <a:latin typeface="CIDFont+F1"/>
              </a:rPr>
              <a:t>ou</a:t>
            </a:r>
            <a:r>
              <a:rPr lang="en-US" sz="1583" b="0" i="0" spc="-13" baseline="0" dirty="0">
                <a:latin typeface="CIDFont+F1"/>
              </a:rPr>
              <a:t>r</a:t>
            </a:r>
            <a:r>
              <a:rPr lang="en-US" sz="1583" b="0" i="0" spc="0" baseline="0" dirty="0">
                <a:latin typeface="CIDFont+F1"/>
              </a:rPr>
              <a:t>o G</a:t>
            </a:r>
            <a:r>
              <a:rPr lang="en-US" sz="1583" b="0" i="0" spc="-15" baseline="0" dirty="0">
                <a:latin typeface="CIDFont+F1"/>
              </a:rPr>
              <a:t>a</a:t>
            </a:r>
            <a:r>
              <a:rPr lang="en-US" sz="1583" b="0" i="0" spc="0" baseline="0" dirty="0">
                <a:latin typeface="CIDFont+F1"/>
              </a:rPr>
              <a:t>ston </a:t>
            </a:r>
          </a:p>
        </p:txBody>
      </p:sp>
      <p:sp>
        <p:nvSpPr>
          <p:cNvPr id="457" name="Rectangle 457"/>
          <p:cNvSpPr/>
          <p:nvPr/>
        </p:nvSpPr>
        <p:spPr>
          <a:xfrm>
            <a:off x="3389271" y="860433"/>
            <a:ext cx="4007738" cy="509978"/>
          </a:xfrm>
          <a:prstGeom prst="rect">
            <a:avLst/>
          </a:prstGeom>
        </p:spPr>
        <p:txBody>
          <a:bodyPr wrap="none" lIns="0" tIns="0" rIns="0" bIns="0">
            <a:spAutoFit/>
          </a:bodyPr>
          <a:lstStyle/>
          <a:p>
            <a:pPr marL="0"/>
            <a:r>
              <a:rPr lang="en-US" sz="3503" b="0" i="0" spc="0" baseline="0" dirty="0">
                <a:latin typeface="CIDFont+F1"/>
              </a:rPr>
              <a:t>Di</a:t>
            </a:r>
            <a:r>
              <a:rPr lang="en-US" sz="3503" b="0" i="0" spc="-39" baseline="0" dirty="0">
                <a:latin typeface="CIDFont+F1"/>
              </a:rPr>
              <a:t>s</a:t>
            </a:r>
            <a:r>
              <a:rPr lang="en-US" sz="3503" b="0" i="0" spc="-15" baseline="0" dirty="0">
                <a:latin typeface="CIDFont+F1"/>
              </a:rPr>
              <a:t>t</a:t>
            </a:r>
            <a:r>
              <a:rPr lang="en-US" sz="3503" b="0" i="0" spc="0" baseline="0" dirty="0">
                <a:latin typeface="CIDFont+F1"/>
              </a:rPr>
              <a:t>ri</a:t>
            </a:r>
            <a:r>
              <a:rPr lang="en-US" sz="3503" b="0" i="0" spc="-18" baseline="0" dirty="0">
                <a:latin typeface="CIDFont+F1"/>
              </a:rPr>
              <a:t>b</a:t>
            </a:r>
            <a:r>
              <a:rPr lang="en-US" sz="3503" b="0" i="0" spc="0" baseline="0" dirty="0">
                <a:latin typeface="CIDFont+F1"/>
              </a:rPr>
              <a:t>u</a:t>
            </a:r>
            <a:r>
              <a:rPr lang="en-US" sz="3503" b="0" i="0" spc="-15" baseline="0" dirty="0">
                <a:latin typeface="CIDFont+F1"/>
              </a:rPr>
              <a:t>t</a:t>
            </a:r>
            <a:r>
              <a:rPr lang="en-US" sz="3503" b="0" i="0" spc="0" baseline="0" dirty="0">
                <a:latin typeface="CIDFont+F1"/>
              </a:rPr>
              <a:t>ion</a:t>
            </a:r>
            <a:r>
              <a:rPr lang="en-US" sz="3503" b="0" i="0" spc="-22" baseline="0" dirty="0">
                <a:latin typeface="CIDFont+F1"/>
              </a:rPr>
              <a:t> </a:t>
            </a:r>
            <a:r>
              <a:rPr lang="en-US" sz="3503" b="0" i="0" spc="0" baseline="0" dirty="0">
                <a:latin typeface="CIDFont+F1"/>
              </a:rPr>
              <a:t>d</a:t>
            </a:r>
            <a:r>
              <a:rPr lang="en-US" sz="3503" b="0" i="0" spc="-277" baseline="0" dirty="0">
                <a:latin typeface="CIDFont+F1"/>
              </a:rPr>
              <a:t>’</a:t>
            </a:r>
            <a:r>
              <a:rPr lang="en-US" sz="3503" b="0" i="0" spc="0" baseline="0" dirty="0">
                <a:latin typeface="CIDFont+F1"/>
              </a:rPr>
              <a:t>é</a:t>
            </a:r>
            <a:r>
              <a:rPr lang="en-US" sz="3503" b="0" i="0" spc="-18" baseline="0" dirty="0">
                <a:latin typeface="CIDFont+F1"/>
              </a:rPr>
              <a:t>n</a:t>
            </a:r>
            <a:r>
              <a:rPr lang="en-US" sz="3503" b="0" i="0" spc="0" baseline="0" dirty="0">
                <a:latin typeface="CIDFont+F1"/>
              </a:rPr>
              <a:t>e</a:t>
            </a:r>
            <a:r>
              <a:rPr lang="en-US" sz="3503" b="0" i="0" spc="-29" baseline="0" dirty="0">
                <a:latin typeface="CIDFont+F1"/>
              </a:rPr>
              <a:t>r</a:t>
            </a:r>
            <a:r>
              <a:rPr lang="en-US" sz="3503" b="0" i="0" spc="0" baseline="0" dirty="0">
                <a:latin typeface="CIDFont+F1"/>
              </a:rPr>
              <a:t>g</a:t>
            </a:r>
            <a:r>
              <a:rPr lang="en-US" sz="3503" b="0" i="0" spc="-32" baseline="0" dirty="0">
                <a:latin typeface="CIDFont+F1"/>
              </a:rPr>
              <a:t>i</a:t>
            </a:r>
            <a:r>
              <a:rPr lang="en-US" sz="3503" b="0" i="0" spc="0" baseline="0" dirty="0">
                <a:latin typeface="CIDFont+F1"/>
              </a:rPr>
              <a:t>e </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8" name="Freeform 458"/>
          <p:cNvSpPr/>
          <p:nvPr/>
        </p:nvSpPr>
        <p:spPr>
          <a:xfrm flipV="1">
            <a:off x="0" y="772668"/>
            <a:ext cx="10692384" cy="6013703"/>
          </a:xfrm>
          <a:custGeom>
            <a:avLst/>
            <a:gdLst/>
            <a:ahLst/>
            <a:cxnLst/>
            <a:rect l="0" t="0" r="0" b="0"/>
            <a:pathLst>
              <a:path w="14256512" h="8018271">
                <a:moveTo>
                  <a:pt x="0" y="8018271"/>
                </a:moveTo>
                <a:lnTo>
                  <a:pt x="14256512" y="8018271"/>
                </a:lnTo>
                <a:lnTo>
                  <a:pt x="14256512" y="0"/>
                </a:lnTo>
                <a:lnTo>
                  <a:pt x="0" y="0"/>
                </a:lnTo>
                <a:close/>
                <a:moveTo>
                  <a:pt x="1030224" y="9048495"/>
                </a:moveTo>
              </a:path>
            </a:pathLst>
          </a:custGeom>
          <a:solidFill>
            <a:srgbClr val="FFFFFF">
              <a:alpha val="10000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459" name="Freeform 459"/>
          <p:cNvSpPr/>
          <p:nvPr/>
        </p:nvSpPr>
        <p:spPr>
          <a:xfrm flipV="1">
            <a:off x="0" y="772668"/>
            <a:ext cx="10692384" cy="711707"/>
          </a:xfrm>
          <a:custGeom>
            <a:avLst/>
            <a:gdLst/>
            <a:ahLst/>
            <a:cxnLst/>
            <a:rect l="0" t="0" r="0" b="0"/>
            <a:pathLst>
              <a:path w="14256512" h="948943">
                <a:moveTo>
                  <a:pt x="0" y="948943"/>
                </a:moveTo>
                <a:lnTo>
                  <a:pt x="14256512" y="948943"/>
                </a:lnTo>
                <a:lnTo>
                  <a:pt x="14256512" y="0"/>
                </a:lnTo>
                <a:lnTo>
                  <a:pt x="0" y="0"/>
                </a:lnTo>
                <a:close/>
                <a:moveTo>
                  <a:pt x="1030224" y="1979167"/>
                </a:moveTo>
              </a:path>
            </a:pathLst>
          </a:custGeom>
          <a:solidFill>
            <a:srgbClr val="FFC000">
              <a:alpha val="100000"/>
            </a:srgbClr>
          </a:solidFill>
          <a:ln w="9525">
            <a:noFill/>
          </a:ln>
        </p:spPr>
        <p:style>
          <a:lnRef idx="2">
            <a:schemeClr val="accent1">
              <a:shade val="50000"/>
            </a:schemeClr>
          </a:lnRef>
          <a:fillRef idx="1">
            <a:schemeClr val="accent1"/>
          </a:fillRef>
          <a:effectRef idx="0">
            <a:schemeClr val="accent1"/>
          </a:effectRef>
          <a:fontRef idx="minor">
            <a:schemeClr val="lt1"/>
          </a:fontRef>
        </p:style>
      </p:sp>
      <p:pic>
        <p:nvPicPr>
          <p:cNvPr id="460" name="Picture 460"/>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a:xfrm>
            <a:off x="1693163" y="1484376"/>
            <a:ext cx="8019288" cy="4968239"/>
          </a:xfrm>
          <a:prstGeom prst="rect">
            <a:avLst/>
          </a:prstGeom>
          <a:noFill/>
          <a:extLst/>
        </p:spPr>
      </p:pic>
      <p:sp>
        <p:nvSpPr>
          <p:cNvPr id="461" name="Rectangle 461"/>
          <p:cNvSpPr/>
          <p:nvPr/>
        </p:nvSpPr>
        <p:spPr>
          <a:xfrm>
            <a:off x="7469133" y="6503076"/>
            <a:ext cx="3183678" cy="230537"/>
          </a:xfrm>
          <a:prstGeom prst="rect">
            <a:avLst/>
          </a:prstGeom>
        </p:spPr>
        <p:txBody>
          <a:bodyPr wrap="none" lIns="0" tIns="0" rIns="0" bIns="0">
            <a:spAutoFit/>
          </a:bodyPr>
          <a:lstStyle/>
          <a:p>
            <a:pPr marL="0"/>
            <a:r>
              <a:rPr lang="en-US" sz="1583" b="0" i="0" spc="0" baseline="0" dirty="0">
                <a:latin typeface="CIDFont+F1"/>
              </a:rPr>
              <a:t>P</a:t>
            </a:r>
            <a:r>
              <a:rPr lang="en-US" sz="1583" b="0" i="0" spc="-29" baseline="0" dirty="0">
                <a:latin typeface="CIDFont+F1"/>
              </a:rPr>
              <a:t>r</a:t>
            </a:r>
            <a:r>
              <a:rPr lang="en-US" sz="1583" b="0" i="0" spc="0" baseline="0" dirty="0">
                <a:latin typeface="CIDFont+F1"/>
              </a:rPr>
              <a:t>esen</a:t>
            </a:r>
            <a:r>
              <a:rPr lang="en-US" sz="1583" b="0" i="0" spc="-23" baseline="0" dirty="0">
                <a:latin typeface="CIDFont+F1"/>
              </a:rPr>
              <a:t>t</a:t>
            </a:r>
            <a:r>
              <a:rPr lang="en-US" sz="1583" b="0" i="0" spc="0" baseline="0" dirty="0">
                <a:latin typeface="CIDFont+F1"/>
              </a:rPr>
              <a:t>er</a:t>
            </a:r>
            <a:r>
              <a:rPr lang="en-US" sz="1583" b="0" i="0" spc="-26" baseline="0" dirty="0">
                <a:latin typeface="CIDFont+F1"/>
              </a:rPr>
              <a:t> </a:t>
            </a:r>
            <a:r>
              <a:rPr lang="en-US" sz="1583" b="0" i="0" spc="0" baseline="0" dirty="0">
                <a:latin typeface="CIDFont+F1"/>
              </a:rPr>
              <a:t>pa</a:t>
            </a:r>
            <a:r>
              <a:rPr lang="en-US" sz="1583" b="0" i="0" spc="-13" baseline="0" dirty="0">
                <a:latin typeface="CIDFont+F1"/>
              </a:rPr>
              <a:t>r</a:t>
            </a:r>
            <a:r>
              <a:rPr lang="en-US" sz="1583" b="0" i="0" spc="0" baseline="0" dirty="0">
                <a:latin typeface="CIDFont+F1"/>
              </a:rPr>
              <a:t> </a:t>
            </a:r>
            <a:r>
              <a:rPr lang="en-US" sz="1583" b="0" i="0" spc="-15" baseline="0" dirty="0">
                <a:latin typeface="CIDFont+F1"/>
              </a:rPr>
              <a:t>Ka</a:t>
            </a:r>
            <a:r>
              <a:rPr lang="en-US" sz="1583" b="0" i="0" spc="0" baseline="0" dirty="0">
                <a:latin typeface="CIDFont+F1"/>
              </a:rPr>
              <a:t>mb</a:t>
            </a:r>
            <a:r>
              <a:rPr lang="en-US" sz="1583" b="0" i="0" spc="-23" baseline="0" dirty="0">
                <a:latin typeface="CIDFont+F1"/>
              </a:rPr>
              <a:t>w</a:t>
            </a:r>
            <a:r>
              <a:rPr lang="en-US" sz="1583" b="0" i="0" spc="0" baseline="0" dirty="0">
                <a:latin typeface="CIDFont+F1"/>
              </a:rPr>
              <a:t>ole </a:t>
            </a:r>
            <a:r>
              <a:rPr lang="en-US" sz="1583" b="0" i="0" spc="-154" baseline="0" dirty="0">
                <a:latin typeface="CIDFont+F1"/>
              </a:rPr>
              <a:t>T</a:t>
            </a:r>
            <a:r>
              <a:rPr lang="en-US" sz="1583" b="0" i="0" spc="0" baseline="0" dirty="0">
                <a:latin typeface="CIDFont+F1"/>
              </a:rPr>
              <a:t>ou</a:t>
            </a:r>
            <a:r>
              <a:rPr lang="en-US" sz="1583" b="0" i="0" spc="-13" baseline="0" dirty="0">
                <a:latin typeface="CIDFont+F1"/>
              </a:rPr>
              <a:t>r</a:t>
            </a:r>
            <a:r>
              <a:rPr lang="en-US" sz="1583" b="0" i="0" spc="0" baseline="0" dirty="0">
                <a:latin typeface="CIDFont+F1"/>
              </a:rPr>
              <a:t>o G</a:t>
            </a:r>
            <a:r>
              <a:rPr lang="en-US" sz="1583" b="0" i="0" spc="-15" baseline="0" dirty="0">
                <a:latin typeface="CIDFont+F1"/>
              </a:rPr>
              <a:t>a</a:t>
            </a:r>
            <a:r>
              <a:rPr lang="en-US" sz="1583" b="0" i="0" spc="0" baseline="0" dirty="0">
                <a:latin typeface="CIDFont+F1"/>
              </a:rPr>
              <a:t>ston </a:t>
            </a:r>
          </a:p>
        </p:txBody>
      </p:sp>
      <p:sp>
        <p:nvSpPr>
          <p:cNvPr id="462" name="Rectangle 462"/>
          <p:cNvSpPr/>
          <p:nvPr/>
        </p:nvSpPr>
        <p:spPr>
          <a:xfrm>
            <a:off x="3389271" y="860433"/>
            <a:ext cx="4007738" cy="509978"/>
          </a:xfrm>
          <a:prstGeom prst="rect">
            <a:avLst/>
          </a:prstGeom>
        </p:spPr>
        <p:txBody>
          <a:bodyPr wrap="none" lIns="0" tIns="0" rIns="0" bIns="0">
            <a:spAutoFit/>
          </a:bodyPr>
          <a:lstStyle/>
          <a:p>
            <a:pPr marL="0"/>
            <a:r>
              <a:rPr lang="en-US" sz="3503" b="0" i="0" spc="0" baseline="0" dirty="0">
                <a:latin typeface="CIDFont+F1"/>
              </a:rPr>
              <a:t>Di</a:t>
            </a:r>
            <a:r>
              <a:rPr lang="en-US" sz="3503" b="0" i="0" spc="-39" baseline="0" dirty="0">
                <a:latin typeface="CIDFont+F1"/>
              </a:rPr>
              <a:t>s</a:t>
            </a:r>
            <a:r>
              <a:rPr lang="en-US" sz="3503" b="0" i="0" spc="-15" baseline="0" dirty="0">
                <a:latin typeface="CIDFont+F1"/>
              </a:rPr>
              <a:t>t</a:t>
            </a:r>
            <a:r>
              <a:rPr lang="en-US" sz="3503" b="0" i="0" spc="0" baseline="0" dirty="0">
                <a:latin typeface="CIDFont+F1"/>
              </a:rPr>
              <a:t>ri</a:t>
            </a:r>
            <a:r>
              <a:rPr lang="en-US" sz="3503" b="0" i="0" spc="-18" baseline="0" dirty="0">
                <a:latin typeface="CIDFont+F1"/>
              </a:rPr>
              <a:t>b</a:t>
            </a:r>
            <a:r>
              <a:rPr lang="en-US" sz="3503" b="0" i="0" spc="0" baseline="0" dirty="0">
                <a:latin typeface="CIDFont+F1"/>
              </a:rPr>
              <a:t>u</a:t>
            </a:r>
            <a:r>
              <a:rPr lang="en-US" sz="3503" b="0" i="0" spc="-15" baseline="0" dirty="0">
                <a:latin typeface="CIDFont+F1"/>
              </a:rPr>
              <a:t>t</a:t>
            </a:r>
            <a:r>
              <a:rPr lang="en-US" sz="3503" b="0" i="0" spc="0" baseline="0" dirty="0">
                <a:latin typeface="CIDFont+F1"/>
              </a:rPr>
              <a:t>ion</a:t>
            </a:r>
            <a:r>
              <a:rPr lang="en-US" sz="3503" b="0" i="0" spc="-22" baseline="0" dirty="0">
                <a:latin typeface="CIDFont+F1"/>
              </a:rPr>
              <a:t> </a:t>
            </a:r>
            <a:r>
              <a:rPr lang="en-US" sz="3503" b="0" i="0" spc="0" baseline="0" dirty="0">
                <a:latin typeface="CIDFont+F1"/>
              </a:rPr>
              <a:t>d</a:t>
            </a:r>
            <a:r>
              <a:rPr lang="en-US" sz="3503" b="0" i="0" spc="-277" baseline="0" dirty="0">
                <a:latin typeface="CIDFont+F1"/>
              </a:rPr>
              <a:t>’</a:t>
            </a:r>
            <a:r>
              <a:rPr lang="en-US" sz="3503" b="0" i="0" spc="0" baseline="0" dirty="0">
                <a:latin typeface="CIDFont+F1"/>
              </a:rPr>
              <a:t>é</a:t>
            </a:r>
            <a:r>
              <a:rPr lang="en-US" sz="3503" b="0" i="0" spc="-18" baseline="0" dirty="0">
                <a:latin typeface="CIDFont+F1"/>
              </a:rPr>
              <a:t>n</a:t>
            </a:r>
            <a:r>
              <a:rPr lang="en-US" sz="3503" b="0" i="0" spc="0" baseline="0" dirty="0">
                <a:latin typeface="CIDFont+F1"/>
              </a:rPr>
              <a:t>e</a:t>
            </a:r>
            <a:r>
              <a:rPr lang="en-US" sz="3503" b="0" i="0" spc="-29" baseline="0" dirty="0">
                <a:latin typeface="CIDFont+F1"/>
              </a:rPr>
              <a:t>r</a:t>
            </a:r>
            <a:r>
              <a:rPr lang="en-US" sz="3503" b="0" i="0" spc="0" baseline="0" dirty="0">
                <a:latin typeface="CIDFont+F1"/>
              </a:rPr>
              <a:t>g</a:t>
            </a:r>
            <a:r>
              <a:rPr lang="en-US" sz="3503" b="0" i="0" spc="-32" baseline="0" dirty="0">
                <a:latin typeface="CIDFont+F1"/>
              </a:rPr>
              <a:t>i</a:t>
            </a:r>
            <a:r>
              <a:rPr lang="en-US" sz="3503" b="0" i="0" spc="0" baseline="0" dirty="0">
                <a:latin typeface="CIDFont+F1"/>
              </a:rPr>
              <a:t>e </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Freeform 113"/>
          <p:cNvSpPr/>
          <p:nvPr/>
        </p:nvSpPr>
        <p:spPr>
          <a:xfrm flipV="1">
            <a:off x="0" y="772668"/>
            <a:ext cx="10692384" cy="6013703"/>
          </a:xfrm>
          <a:custGeom>
            <a:avLst/>
            <a:gdLst/>
            <a:ahLst/>
            <a:cxnLst/>
            <a:rect l="0" t="0" r="0" b="0"/>
            <a:pathLst>
              <a:path w="14256512" h="8018271">
                <a:moveTo>
                  <a:pt x="0" y="8018271"/>
                </a:moveTo>
                <a:lnTo>
                  <a:pt x="14256512" y="8018271"/>
                </a:lnTo>
                <a:lnTo>
                  <a:pt x="14256512" y="0"/>
                </a:lnTo>
                <a:lnTo>
                  <a:pt x="0" y="0"/>
                </a:lnTo>
                <a:close/>
                <a:moveTo>
                  <a:pt x="1030224" y="9048495"/>
                </a:moveTo>
              </a:path>
            </a:pathLst>
          </a:custGeom>
          <a:solidFill>
            <a:srgbClr val="FFFFFF">
              <a:alpha val="10000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114" name="Freeform 114"/>
          <p:cNvSpPr/>
          <p:nvPr/>
        </p:nvSpPr>
        <p:spPr>
          <a:xfrm flipV="1">
            <a:off x="-23046" y="407670"/>
            <a:ext cx="10692384" cy="729995"/>
          </a:xfrm>
          <a:custGeom>
            <a:avLst/>
            <a:gdLst/>
            <a:ahLst/>
            <a:cxnLst/>
            <a:rect l="0" t="0" r="0" b="0"/>
            <a:pathLst>
              <a:path w="14256512" h="973327">
                <a:moveTo>
                  <a:pt x="0" y="973327"/>
                </a:moveTo>
                <a:lnTo>
                  <a:pt x="14256512" y="973327"/>
                </a:lnTo>
                <a:lnTo>
                  <a:pt x="14256512" y="0"/>
                </a:lnTo>
                <a:lnTo>
                  <a:pt x="0" y="0"/>
                </a:lnTo>
                <a:close/>
                <a:moveTo>
                  <a:pt x="1030224" y="2003551"/>
                </a:moveTo>
              </a:path>
            </a:pathLst>
          </a:custGeom>
          <a:solidFill>
            <a:srgbClr val="FFC000">
              <a:alpha val="10000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115" name="Rectangle 115"/>
          <p:cNvSpPr/>
          <p:nvPr/>
        </p:nvSpPr>
        <p:spPr>
          <a:xfrm>
            <a:off x="3389271" y="569066"/>
            <a:ext cx="4007738" cy="509978"/>
          </a:xfrm>
          <a:prstGeom prst="rect">
            <a:avLst/>
          </a:prstGeom>
        </p:spPr>
        <p:txBody>
          <a:bodyPr wrap="none" lIns="0" tIns="0" rIns="0" bIns="0">
            <a:spAutoFit/>
          </a:bodyPr>
          <a:lstStyle/>
          <a:p>
            <a:r>
              <a:rPr lang="en-US" sz="3503" dirty="0">
                <a:latin typeface="CIDFont+F1"/>
              </a:rPr>
              <a:t>Di</a:t>
            </a:r>
            <a:r>
              <a:rPr lang="en-US" sz="3503" spc="-39" dirty="0">
                <a:latin typeface="CIDFont+F1"/>
              </a:rPr>
              <a:t>s</a:t>
            </a:r>
            <a:r>
              <a:rPr lang="en-US" sz="3503" spc="-15" dirty="0">
                <a:latin typeface="CIDFont+F1"/>
              </a:rPr>
              <a:t>t</a:t>
            </a:r>
            <a:r>
              <a:rPr lang="en-US" sz="3503" dirty="0">
                <a:latin typeface="CIDFont+F1"/>
              </a:rPr>
              <a:t>ri</a:t>
            </a:r>
            <a:r>
              <a:rPr lang="en-US" sz="3503" spc="-18" dirty="0">
                <a:latin typeface="CIDFont+F1"/>
              </a:rPr>
              <a:t>b</a:t>
            </a:r>
            <a:r>
              <a:rPr lang="en-US" sz="3503" dirty="0">
                <a:latin typeface="CIDFont+F1"/>
              </a:rPr>
              <a:t>u</a:t>
            </a:r>
            <a:r>
              <a:rPr lang="en-US" sz="3503" spc="-15" dirty="0">
                <a:latin typeface="CIDFont+F1"/>
              </a:rPr>
              <a:t>t</a:t>
            </a:r>
            <a:r>
              <a:rPr lang="en-US" sz="3503" dirty="0">
                <a:latin typeface="CIDFont+F1"/>
              </a:rPr>
              <a:t>ion</a:t>
            </a:r>
            <a:r>
              <a:rPr lang="en-US" sz="3503" spc="-22" dirty="0">
                <a:latin typeface="CIDFont+F1"/>
              </a:rPr>
              <a:t> </a:t>
            </a:r>
            <a:r>
              <a:rPr lang="en-US" sz="3503" dirty="0">
                <a:latin typeface="CIDFont+F1"/>
              </a:rPr>
              <a:t>d</a:t>
            </a:r>
            <a:r>
              <a:rPr lang="en-US" sz="3503" spc="-277" dirty="0">
                <a:latin typeface="CIDFont+F1"/>
              </a:rPr>
              <a:t>’</a:t>
            </a:r>
            <a:r>
              <a:rPr lang="en-US" sz="3503" dirty="0">
                <a:latin typeface="CIDFont+F1"/>
              </a:rPr>
              <a:t>é</a:t>
            </a:r>
            <a:r>
              <a:rPr lang="en-US" sz="3503" spc="-18" dirty="0">
                <a:latin typeface="CIDFont+F1"/>
              </a:rPr>
              <a:t>n</a:t>
            </a:r>
            <a:r>
              <a:rPr lang="en-US" sz="3503" dirty="0">
                <a:latin typeface="CIDFont+F1"/>
              </a:rPr>
              <a:t>e</a:t>
            </a:r>
            <a:r>
              <a:rPr lang="en-US" sz="3503" spc="-29" dirty="0">
                <a:latin typeface="CIDFont+F1"/>
              </a:rPr>
              <a:t>r</a:t>
            </a:r>
            <a:r>
              <a:rPr lang="en-US" sz="3503" dirty="0">
                <a:latin typeface="CIDFont+F1"/>
              </a:rPr>
              <a:t>g</a:t>
            </a:r>
            <a:r>
              <a:rPr lang="en-US" sz="3503" spc="-32" dirty="0">
                <a:latin typeface="CIDFont+F1"/>
              </a:rPr>
              <a:t>i</a:t>
            </a:r>
            <a:r>
              <a:rPr lang="en-US" sz="3503" dirty="0">
                <a:latin typeface="CIDFont+F1"/>
              </a:rPr>
              <a:t>e </a:t>
            </a:r>
          </a:p>
        </p:txBody>
      </p:sp>
      <p:sp>
        <p:nvSpPr>
          <p:cNvPr id="116" name="Rectangle 116"/>
          <p:cNvSpPr/>
          <p:nvPr/>
        </p:nvSpPr>
        <p:spPr>
          <a:xfrm>
            <a:off x="6425171" y="6388703"/>
            <a:ext cx="3183678" cy="230537"/>
          </a:xfrm>
          <a:prstGeom prst="rect">
            <a:avLst/>
          </a:prstGeom>
        </p:spPr>
        <p:txBody>
          <a:bodyPr wrap="none" lIns="0" tIns="0" rIns="0" bIns="0">
            <a:spAutoFit/>
          </a:bodyPr>
          <a:lstStyle/>
          <a:p>
            <a:r>
              <a:rPr lang="en-US" sz="1583" dirty="0">
                <a:latin typeface="CIDFont+F1"/>
              </a:rPr>
              <a:t>P</a:t>
            </a:r>
            <a:r>
              <a:rPr lang="en-US" sz="1583" spc="-29" dirty="0">
                <a:latin typeface="CIDFont+F1"/>
              </a:rPr>
              <a:t>r</a:t>
            </a:r>
            <a:r>
              <a:rPr lang="en-US" sz="1583" dirty="0">
                <a:latin typeface="CIDFont+F1"/>
              </a:rPr>
              <a:t>esen</a:t>
            </a:r>
            <a:r>
              <a:rPr lang="en-US" sz="1583" spc="-23" dirty="0">
                <a:latin typeface="CIDFont+F1"/>
              </a:rPr>
              <a:t>t</a:t>
            </a:r>
            <a:r>
              <a:rPr lang="en-US" sz="1583" dirty="0">
                <a:latin typeface="CIDFont+F1"/>
              </a:rPr>
              <a:t>er</a:t>
            </a:r>
            <a:r>
              <a:rPr lang="en-US" sz="1583" spc="-26" dirty="0">
                <a:latin typeface="CIDFont+F1"/>
              </a:rPr>
              <a:t> </a:t>
            </a:r>
            <a:r>
              <a:rPr lang="en-US" sz="1583" dirty="0">
                <a:latin typeface="CIDFont+F1"/>
              </a:rPr>
              <a:t>pa</a:t>
            </a:r>
            <a:r>
              <a:rPr lang="en-US" sz="1583" spc="-13" dirty="0">
                <a:latin typeface="CIDFont+F1"/>
              </a:rPr>
              <a:t>r</a:t>
            </a:r>
            <a:r>
              <a:rPr lang="en-US" sz="1583" dirty="0">
                <a:latin typeface="CIDFont+F1"/>
              </a:rPr>
              <a:t> </a:t>
            </a:r>
            <a:r>
              <a:rPr lang="en-US" sz="1583" spc="-15" dirty="0">
                <a:latin typeface="CIDFont+F1"/>
              </a:rPr>
              <a:t>Ka</a:t>
            </a:r>
            <a:r>
              <a:rPr lang="en-US" sz="1583" dirty="0">
                <a:latin typeface="CIDFont+F1"/>
              </a:rPr>
              <a:t>mb</a:t>
            </a:r>
            <a:r>
              <a:rPr lang="en-US" sz="1583" spc="-23" dirty="0">
                <a:latin typeface="CIDFont+F1"/>
              </a:rPr>
              <a:t>w</a:t>
            </a:r>
            <a:r>
              <a:rPr lang="en-US" sz="1583" dirty="0">
                <a:latin typeface="CIDFont+F1"/>
              </a:rPr>
              <a:t>ole </a:t>
            </a:r>
            <a:r>
              <a:rPr lang="en-US" sz="1583" spc="-154" dirty="0">
                <a:latin typeface="CIDFont+F1"/>
              </a:rPr>
              <a:t>T</a:t>
            </a:r>
            <a:r>
              <a:rPr lang="en-US" sz="1583" dirty="0">
                <a:latin typeface="CIDFont+F1"/>
              </a:rPr>
              <a:t>ou</a:t>
            </a:r>
            <a:r>
              <a:rPr lang="en-US" sz="1583" spc="-13" dirty="0">
                <a:latin typeface="CIDFont+F1"/>
              </a:rPr>
              <a:t>r</a:t>
            </a:r>
            <a:r>
              <a:rPr lang="en-US" sz="1583" dirty="0">
                <a:latin typeface="CIDFont+F1"/>
              </a:rPr>
              <a:t>o G</a:t>
            </a:r>
            <a:r>
              <a:rPr lang="en-US" sz="1583" spc="-15" dirty="0">
                <a:latin typeface="CIDFont+F1"/>
              </a:rPr>
              <a:t>a</a:t>
            </a:r>
            <a:r>
              <a:rPr lang="en-US" sz="1583" dirty="0">
                <a:latin typeface="CIDFont+F1"/>
              </a:rPr>
              <a:t>ston </a:t>
            </a:r>
          </a:p>
        </p:txBody>
      </p:sp>
      <p:sp>
        <p:nvSpPr>
          <p:cNvPr id="3" name="ZoneTexte 2"/>
          <p:cNvSpPr txBox="1"/>
          <p:nvPr/>
        </p:nvSpPr>
        <p:spPr>
          <a:xfrm>
            <a:off x="0" y="1746811"/>
            <a:ext cx="10644580" cy="3571362"/>
          </a:xfrm>
          <a:prstGeom prst="rect">
            <a:avLst/>
          </a:prstGeom>
          <a:noFill/>
        </p:spPr>
        <p:txBody>
          <a:bodyPr wrap="square" rtlCol="0">
            <a:spAutoFit/>
          </a:bodyPr>
          <a:lstStyle/>
          <a:p>
            <a:pPr>
              <a:lnSpc>
                <a:spcPct val="107000"/>
              </a:lnSpc>
              <a:spcAft>
                <a:spcPts val="0"/>
              </a:spcAft>
            </a:pPr>
            <a:r>
              <a:rPr lang="fr-FR" sz="2400" b="1" dirty="0" smtClean="0">
                <a:effectLst/>
                <a:latin typeface="+mn-lt"/>
                <a:ea typeface="Calibri" panose="020F0502020204030204" pitchFamily="34" charset="0"/>
                <a:cs typeface="Times New Roman" panose="02020603050405020304" pitchFamily="18" charset="0"/>
              </a:rPr>
              <a:t>Différents types de cellules fonctionnelles</a:t>
            </a:r>
          </a:p>
          <a:p>
            <a:pPr>
              <a:lnSpc>
                <a:spcPct val="107000"/>
              </a:lnSpc>
              <a:spcAft>
                <a:spcPts val="0"/>
              </a:spcAft>
            </a:pPr>
            <a:r>
              <a:rPr lang="fr-FR" sz="2400" dirty="0" smtClean="0">
                <a:solidFill>
                  <a:srgbClr val="000000"/>
                </a:solidFill>
                <a:effectLst/>
                <a:latin typeface="+mn-lt"/>
                <a:ea typeface="Calibri" panose="020F0502020204030204" pitchFamily="34" charset="0"/>
                <a:cs typeface="Times New Roman" panose="02020603050405020304" pitchFamily="18" charset="0"/>
              </a:rPr>
              <a:t>Les postes avec cellules préfabriquées métalliques sont réalisés avec des cellules remplissant chacune une fonction.</a:t>
            </a:r>
            <a:endParaRPr lang="fr-FR" sz="2400" dirty="0" smtClean="0">
              <a:effectLst/>
              <a:latin typeface="+mn-lt"/>
              <a:ea typeface="Calibri" panose="020F0502020204030204" pitchFamily="34" charset="0"/>
              <a:cs typeface="Times New Roman" panose="02020603050405020304" pitchFamily="18" charset="0"/>
            </a:endParaRPr>
          </a:p>
          <a:p>
            <a:pPr>
              <a:lnSpc>
                <a:spcPct val="107000"/>
              </a:lnSpc>
              <a:spcAft>
                <a:spcPts val="0"/>
              </a:spcAft>
            </a:pPr>
            <a:r>
              <a:rPr lang="fr-FR" sz="2400" dirty="0" smtClean="0">
                <a:solidFill>
                  <a:srgbClr val="000000"/>
                </a:solidFill>
                <a:effectLst/>
                <a:latin typeface="+mn-lt"/>
                <a:ea typeface="Calibri" panose="020F0502020204030204" pitchFamily="34" charset="0"/>
                <a:cs typeface="Times New Roman" panose="02020603050405020304" pitchFamily="18" charset="0"/>
              </a:rPr>
              <a:t>On distingue:</a:t>
            </a:r>
            <a:endParaRPr lang="fr-FR" sz="2400" dirty="0" smtClean="0">
              <a:effectLst/>
              <a:latin typeface="+mn-lt"/>
              <a:ea typeface="Calibri" panose="020F0502020204030204" pitchFamily="34" charset="0"/>
              <a:cs typeface="Times New Roman" panose="02020603050405020304" pitchFamily="18" charset="0"/>
            </a:endParaRPr>
          </a:p>
          <a:p>
            <a:pPr marL="342900" lvl="0" indent="-342900">
              <a:spcAft>
                <a:spcPts val="0"/>
              </a:spcAft>
              <a:buFont typeface="Symbol" panose="05050102010706020507" pitchFamily="18" charset="2"/>
              <a:buChar char=""/>
            </a:pPr>
            <a:r>
              <a:rPr lang="fr-FR" sz="2400" dirty="0" smtClean="0">
                <a:effectLst/>
                <a:latin typeface="+mn-lt"/>
                <a:ea typeface="Times New Roman" panose="02020603050405020304" pitchFamily="18" charset="0"/>
              </a:rPr>
              <a:t>Les cellules d’arrivée ou de départ;</a:t>
            </a:r>
          </a:p>
          <a:p>
            <a:pPr marL="342900" lvl="0" indent="-342900">
              <a:spcAft>
                <a:spcPts val="0"/>
              </a:spcAft>
              <a:buFont typeface="Symbol" panose="05050102010706020507" pitchFamily="18" charset="2"/>
              <a:buChar char=""/>
            </a:pPr>
            <a:r>
              <a:rPr lang="fr-FR" sz="2400" dirty="0" smtClean="0">
                <a:effectLst/>
                <a:latin typeface="+mn-lt"/>
                <a:ea typeface="Times New Roman" panose="02020603050405020304" pitchFamily="18" charset="0"/>
              </a:rPr>
              <a:t>Les cellules  de protection HTA;</a:t>
            </a:r>
          </a:p>
          <a:p>
            <a:pPr marL="342900" lvl="0" indent="-342900">
              <a:spcAft>
                <a:spcPts val="0"/>
              </a:spcAft>
              <a:buFont typeface="Symbol" panose="05050102010706020507" pitchFamily="18" charset="2"/>
              <a:buChar char=""/>
            </a:pPr>
            <a:r>
              <a:rPr lang="fr-FR" sz="2400" dirty="0" smtClean="0">
                <a:effectLst/>
                <a:latin typeface="+mn-lt"/>
                <a:ea typeface="Times New Roman" panose="02020603050405020304" pitchFamily="18" charset="0"/>
              </a:rPr>
              <a:t>Les cellules comptage.</a:t>
            </a:r>
          </a:p>
          <a:p>
            <a:pPr>
              <a:lnSpc>
                <a:spcPct val="107000"/>
              </a:lnSpc>
              <a:spcAft>
                <a:spcPts val="0"/>
              </a:spcAft>
            </a:pPr>
            <a:r>
              <a:rPr lang="fr-FR" sz="2400" dirty="0" smtClean="0">
                <a:solidFill>
                  <a:srgbClr val="000000"/>
                </a:solidFill>
                <a:effectLst/>
                <a:latin typeface="+mn-lt"/>
                <a:ea typeface="Calibri" panose="020F0502020204030204" pitchFamily="34" charset="0"/>
                <a:cs typeface="Times New Roman" panose="02020603050405020304" pitchFamily="18" charset="0"/>
              </a:rPr>
              <a:t>Ces cellules sont juxtaposées à la demande et permettent de réaliser n’importe quelle disposition de poste de livraison.</a:t>
            </a:r>
            <a:endParaRPr lang="fr-FR" sz="2400" dirty="0">
              <a:effectLst/>
              <a:latin typeface="+mn-l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97720599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 name="Freeform 471"/>
          <p:cNvSpPr/>
          <p:nvPr/>
        </p:nvSpPr>
        <p:spPr>
          <a:xfrm flipV="1">
            <a:off x="0" y="772668"/>
            <a:ext cx="10692384" cy="6013703"/>
          </a:xfrm>
          <a:custGeom>
            <a:avLst/>
            <a:gdLst/>
            <a:ahLst/>
            <a:cxnLst/>
            <a:rect l="0" t="0" r="0" b="0"/>
            <a:pathLst>
              <a:path w="14256512" h="8018271">
                <a:moveTo>
                  <a:pt x="0" y="8018271"/>
                </a:moveTo>
                <a:lnTo>
                  <a:pt x="14256512" y="8018271"/>
                </a:lnTo>
                <a:lnTo>
                  <a:pt x="14256512" y="0"/>
                </a:lnTo>
                <a:lnTo>
                  <a:pt x="0" y="0"/>
                </a:lnTo>
                <a:close/>
                <a:moveTo>
                  <a:pt x="1030224" y="9048495"/>
                </a:moveTo>
              </a:path>
            </a:pathLst>
          </a:custGeom>
          <a:solidFill>
            <a:srgbClr val="FFFFFF">
              <a:alpha val="10000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472" name="Freeform 472"/>
          <p:cNvSpPr/>
          <p:nvPr/>
        </p:nvSpPr>
        <p:spPr>
          <a:xfrm flipV="1">
            <a:off x="0" y="772668"/>
            <a:ext cx="10692384" cy="711707"/>
          </a:xfrm>
          <a:custGeom>
            <a:avLst/>
            <a:gdLst/>
            <a:ahLst/>
            <a:cxnLst/>
            <a:rect l="0" t="0" r="0" b="0"/>
            <a:pathLst>
              <a:path w="14256512" h="948943">
                <a:moveTo>
                  <a:pt x="0" y="948943"/>
                </a:moveTo>
                <a:lnTo>
                  <a:pt x="14256512" y="948943"/>
                </a:lnTo>
                <a:lnTo>
                  <a:pt x="14256512" y="0"/>
                </a:lnTo>
                <a:lnTo>
                  <a:pt x="0" y="0"/>
                </a:lnTo>
                <a:close/>
                <a:moveTo>
                  <a:pt x="1030224" y="1979167"/>
                </a:moveTo>
              </a:path>
            </a:pathLst>
          </a:custGeom>
          <a:solidFill>
            <a:srgbClr val="FFC000">
              <a:alpha val="100000"/>
            </a:srgbClr>
          </a:solidFill>
          <a:ln w="9525">
            <a:noFill/>
          </a:ln>
        </p:spPr>
        <p:style>
          <a:lnRef idx="2">
            <a:schemeClr val="accent1">
              <a:shade val="50000"/>
            </a:schemeClr>
          </a:lnRef>
          <a:fillRef idx="1">
            <a:schemeClr val="accent1"/>
          </a:fillRef>
          <a:effectRef idx="0">
            <a:schemeClr val="accent1"/>
          </a:effectRef>
          <a:fontRef idx="minor">
            <a:schemeClr val="lt1"/>
          </a:fontRef>
        </p:style>
      </p:sp>
      <p:pic>
        <p:nvPicPr>
          <p:cNvPr id="473" name="Picture 473"/>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a:xfrm>
            <a:off x="0" y="1484376"/>
            <a:ext cx="10349484" cy="4806695"/>
          </a:xfrm>
          <a:prstGeom prst="rect">
            <a:avLst/>
          </a:prstGeom>
          <a:noFill/>
          <a:extLst/>
        </p:spPr>
      </p:pic>
      <p:sp>
        <p:nvSpPr>
          <p:cNvPr id="474" name="Rectangle 474"/>
          <p:cNvSpPr/>
          <p:nvPr/>
        </p:nvSpPr>
        <p:spPr>
          <a:xfrm>
            <a:off x="7469133" y="6503076"/>
            <a:ext cx="3183678" cy="230537"/>
          </a:xfrm>
          <a:prstGeom prst="rect">
            <a:avLst/>
          </a:prstGeom>
        </p:spPr>
        <p:txBody>
          <a:bodyPr wrap="none" lIns="0" tIns="0" rIns="0" bIns="0">
            <a:spAutoFit/>
          </a:bodyPr>
          <a:lstStyle/>
          <a:p>
            <a:pPr marL="0"/>
            <a:r>
              <a:rPr lang="en-US" sz="1583" b="0" i="0" spc="0" baseline="0" dirty="0">
                <a:latin typeface="CIDFont+F1"/>
              </a:rPr>
              <a:t>P</a:t>
            </a:r>
            <a:r>
              <a:rPr lang="en-US" sz="1583" b="0" i="0" spc="-29" baseline="0" dirty="0">
                <a:latin typeface="CIDFont+F1"/>
              </a:rPr>
              <a:t>r</a:t>
            </a:r>
            <a:r>
              <a:rPr lang="en-US" sz="1583" b="0" i="0" spc="0" baseline="0" dirty="0">
                <a:latin typeface="CIDFont+F1"/>
              </a:rPr>
              <a:t>esen</a:t>
            </a:r>
            <a:r>
              <a:rPr lang="en-US" sz="1583" b="0" i="0" spc="-23" baseline="0" dirty="0">
                <a:latin typeface="CIDFont+F1"/>
              </a:rPr>
              <a:t>t</a:t>
            </a:r>
            <a:r>
              <a:rPr lang="en-US" sz="1583" b="0" i="0" spc="0" baseline="0" dirty="0">
                <a:latin typeface="CIDFont+F1"/>
              </a:rPr>
              <a:t>er</a:t>
            </a:r>
            <a:r>
              <a:rPr lang="en-US" sz="1583" b="0" i="0" spc="-26" baseline="0" dirty="0">
                <a:latin typeface="CIDFont+F1"/>
              </a:rPr>
              <a:t> </a:t>
            </a:r>
            <a:r>
              <a:rPr lang="en-US" sz="1583" b="0" i="0" spc="0" baseline="0" dirty="0">
                <a:latin typeface="CIDFont+F1"/>
              </a:rPr>
              <a:t>pa</a:t>
            </a:r>
            <a:r>
              <a:rPr lang="en-US" sz="1583" b="0" i="0" spc="-13" baseline="0" dirty="0">
                <a:latin typeface="CIDFont+F1"/>
              </a:rPr>
              <a:t>r</a:t>
            </a:r>
            <a:r>
              <a:rPr lang="en-US" sz="1583" b="0" i="0" spc="0" baseline="0" dirty="0">
                <a:latin typeface="CIDFont+F1"/>
              </a:rPr>
              <a:t> </a:t>
            </a:r>
            <a:r>
              <a:rPr lang="en-US" sz="1583" b="0" i="0" spc="-15" baseline="0" dirty="0">
                <a:latin typeface="CIDFont+F1"/>
              </a:rPr>
              <a:t>Ka</a:t>
            </a:r>
            <a:r>
              <a:rPr lang="en-US" sz="1583" b="0" i="0" spc="0" baseline="0" dirty="0">
                <a:latin typeface="CIDFont+F1"/>
              </a:rPr>
              <a:t>mb</a:t>
            </a:r>
            <a:r>
              <a:rPr lang="en-US" sz="1583" b="0" i="0" spc="-23" baseline="0" dirty="0">
                <a:latin typeface="CIDFont+F1"/>
              </a:rPr>
              <a:t>w</a:t>
            </a:r>
            <a:r>
              <a:rPr lang="en-US" sz="1583" b="0" i="0" spc="0" baseline="0" dirty="0">
                <a:latin typeface="CIDFont+F1"/>
              </a:rPr>
              <a:t>ole </a:t>
            </a:r>
            <a:r>
              <a:rPr lang="en-US" sz="1583" b="0" i="0" spc="-154" baseline="0" dirty="0">
                <a:latin typeface="CIDFont+F1"/>
              </a:rPr>
              <a:t>T</a:t>
            </a:r>
            <a:r>
              <a:rPr lang="en-US" sz="1583" b="0" i="0" spc="0" baseline="0" dirty="0">
                <a:latin typeface="CIDFont+F1"/>
              </a:rPr>
              <a:t>ou</a:t>
            </a:r>
            <a:r>
              <a:rPr lang="en-US" sz="1583" b="0" i="0" spc="-13" baseline="0" dirty="0">
                <a:latin typeface="CIDFont+F1"/>
              </a:rPr>
              <a:t>r</a:t>
            </a:r>
            <a:r>
              <a:rPr lang="en-US" sz="1583" b="0" i="0" spc="0" baseline="0" dirty="0">
                <a:latin typeface="CIDFont+F1"/>
              </a:rPr>
              <a:t>o G</a:t>
            </a:r>
            <a:r>
              <a:rPr lang="en-US" sz="1583" b="0" i="0" spc="-15" baseline="0" dirty="0">
                <a:latin typeface="CIDFont+F1"/>
              </a:rPr>
              <a:t>a</a:t>
            </a:r>
            <a:r>
              <a:rPr lang="en-US" sz="1583" b="0" i="0" spc="0" baseline="0" dirty="0">
                <a:latin typeface="CIDFont+F1"/>
              </a:rPr>
              <a:t>ston </a:t>
            </a:r>
          </a:p>
        </p:txBody>
      </p:sp>
      <p:sp>
        <p:nvSpPr>
          <p:cNvPr id="475" name="Rectangle 475"/>
          <p:cNvSpPr/>
          <p:nvPr/>
        </p:nvSpPr>
        <p:spPr>
          <a:xfrm>
            <a:off x="3389271" y="860433"/>
            <a:ext cx="4007738" cy="509978"/>
          </a:xfrm>
          <a:prstGeom prst="rect">
            <a:avLst/>
          </a:prstGeom>
        </p:spPr>
        <p:txBody>
          <a:bodyPr wrap="none" lIns="0" tIns="0" rIns="0" bIns="0">
            <a:spAutoFit/>
          </a:bodyPr>
          <a:lstStyle/>
          <a:p>
            <a:pPr marL="0"/>
            <a:r>
              <a:rPr lang="en-US" sz="3503" b="0" i="0" spc="0" baseline="0" dirty="0">
                <a:latin typeface="CIDFont+F1"/>
              </a:rPr>
              <a:t>Di</a:t>
            </a:r>
            <a:r>
              <a:rPr lang="en-US" sz="3503" b="0" i="0" spc="-39" baseline="0" dirty="0">
                <a:latin typeface="CIDFont+F1"/>
              </a:rPr>
              <a:t>s</a:t>
            </a:r>
            <a:r>
              <a:rPr lang="en-US" sz="3503" b="0" i="0" spc="-15" baseline="0" dirty="0">
                <a:latin typeface="CIDFont+F1"/>
              </a:rPr>
              <a:t>t</a:t>
            </a:r>
            <a:r>
              <a:rPr lang="en-US" sz="3503" b="0" i="0" spc="0" baseline="0" dirty="0">
                <a:latin typeface="CIDFont+F1"/>
              </a:rPr>
              <a:t>ri</a:t>
            </a:r>
            <a:r>
              <a:rPr lang="en-US" sz="3503" b="0" i="0" spc="-18" baseline="0" dirty="0">
                <a:latin typeface="CIDFont+F1"/>
              </a:rPr>
              <a:t>b</a:t>
            </a:r>
            <a:r>
              <a:rPr lang="en-US" sz="3503" b="0" i="0" spc="0" baseline="0" dirty="0">
                <a:latin typeface="CIDFont+F1"/>
              </a:rPr>
              <a:t>u</a:t>
            </a:r>
            <a:r>
              <a:rPr lang="en-US" sz="3503" b="0" i="0" spc="-15" baseline="0" dirty="0">
                <a:latin typeface="CIDFont+F1"/>
              </a:rPr>
              <a:t>t</a:t>
            </a:r>
            <a:r>
              <a:rPr lang="en-US" sz="3503" b="0" i="0" spc="0" baseline="0" dirty="0">
                <a:latin typeface="CIDFont+F1"/>
              </a:rPr>
              <a:t>ion</a:t>
            </a:r>
            <a:r>
              <a:rPr lang="en-US" sz="3503" b="0" i="0" spc="-22" baseline="0" dirty="0">
                <a:latin typeface="CIDFont+F1"/>
              </a:rPr>
              <a:t> </a:t>
            </a:r>
            <a:r>
              <a:rPr lang="en-US" sz="3503" b="0" i="0" spc="0" baseline="0" dirty="0">
                <a:latin typeface="CIDFont+F1"/>
              </a:rPr>
              <a:t>d</a:t>
            </a:r>
            <a:r>
              <a:rPr lang="en-US" sz="3503" b="0" i="0" spc="-277" baseline="0" dirty="0">
                <a:latin typeface="CIDFont+F1"/>
              </a:rPr>
              <a:t>’</a:t>
            </a:r>
            <a:r>
              <a:rPr lang="en-US" sz="3503" b="0" i="0" spc="0" baseline="0" dirty="0">
                <a:latin typeface="CIDFont+F1"/>
              </a:rPr>
              <a:t>é</a:t>
            </a:r>
            <a:r>
              <a:rPr lang="en-US" sz="3503" b="0" i="0" spc="-18" baseline="0" dirty="0">
                <a:latin typeface="CIDFont+F1"/>
              </a:rPr>
              <a:t>n</a:t>
            </a:r>
            <a:r>
              <a:rPr lang="en-US" sz="3503" b="0" i="0" spc="0" baseline="0" dirty="0">
                <a:latin typeface="CIDFont+F1"/>
              </a:rPr>
              <a:t>e</a:t>
            </a:r>
            <a:r>
              <a:rPr lang="en-US" sz="3503" b="0" i="0" spc="-29" baseline="0" dirty="0">
                <a:latin typeface="CIDFont+F1"/>
              </a:rPr>
              <a:t>r</a:t>
            </a:r>
            <a:r>
              <a:rPr lang="en-US" sz="3503" b="0" i="0" spc="0" baseline="0" dirty="0">
                <a:latin typeface="CIDFont+F1"/>
              </a:rPr>
              <a:t>g</a:t>
            </a:r>
            <a:r>
              <a:rPr lang="en-US" sz="3503" b="0" i="0" spc="-32" baseline="0" dirty="0">
                <a:latin typeface="CIDFont+F1"/>
              </a:rPr>
              <a:t>i</a:t>
            </a:r>
            <a:r>
              <a:rPr lang="en-US" sz="3503" b="0" i="0" spc="0" baseline="0" dirty="0">
                <a:latin typeface="CIDFont+F1"/>
              </a:rPr>
              <a:t>e </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Freeform 113"/>
          <p:cNvSpPr/>
          <p:nvPr/>
        </p:nvSpPr>
        <p:spPr>
          <a:xfrm flipV="1">
            <a:off x="0" y="772668"/>
            <a:ext cx="10692384" cy="6013703"/>
          </a:xfrm>
          <a:custGeom>
            <a:avLst/>
            <a:gdLst/>
            <a:ahLst/>
            <a:cxnLst/>
            <a:rect l="0" t="0" r="0" b="0"/>
            <a:pathLst>
              <a:path w="14256512" h="8018271">
                <a:moveTo>
                  <a:pt x="0" y="8018271"/>
                </a:moveTo>
                <a:lnTo>
                  <a:pt x="14256512" y="8018271"/>
                </a:lnTo>
                <a:lnTo>
                  <a:pt x="14256512" y="0"/>
                </a:lnTo>
                <a:lnTo>
                  <a:pt x="0" y="0"/>
                </a:lnTo>
                <a:close/>
                <a:moveTo>
                  <a:pt x="1030224" y="9048495"/>
                </a:moveTo>
              </a:path>
            </a:pathLst>
          </a:custGeom>
          <a:solidFill>
            <a:srgbClr val="FFFFFF">
              <a:alpha val="10000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114" name="Freeform 114"/>
          <p:cNvSpPr/>
          <p:nvPr/>
        </p:nvSpPr>
        <p:spPr>
          <a:xfrm flipV="1">
            <a:off x="-23046" y="407670"/>
            <a:ext cx="10692384" cy="729995"/>
          </a:xfrm>
          <a:custGeom>
            <a:avLst/>
            <a:gdLst/>
            <a:ahLst/>
            <a:cxnLst/>
            <a:rect l="0" t="0" r="0" b="0"/>
            <a:pathLst>
              <a:path w="14256512" h="973327">
                <a:moveTo>
                  <a:pt x="0" y="973327"/>
                </a:moveTo>
                <a:lnTo>
                  <a:pt x="14256512" y="973327"/>
                </a:lnTo>
                <a:lnTo>
                  <a:pt x="14256512" y="0"/>
                </a:lnTo>
                <a:lnTo>
                  <a:pt x="0" y="0"/>
                </a:lnTo>
                <a:close/>
                <a:moveTo>
                  <a:pt x="1030224" y="2003551"/>
                </a:moveTo>
              </a:path>
            </a:pathLst>
          </a:custGeom>
          <a:solidFill>
            <a:srgbClr val="FFC000">
              <a:alpha val="10000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115" name="Rectangle 115"/>
          <p:cNvSpPr/>
          <p:nvPr/>
        </p:nvSpPr>
        <p:spPr>
          <a:xfrm>
            <a:off x="3389271" y="569066"/>
            <a:ext cx="4007738" cy="509978"/>
          </a:xfrm>
          <a:prstGeom prst="rect">
            <a:avLst/>
          </a:prstGeom>
        </p:spPr>
        <p:txBody>
          <a:bodyPr wrap="none" lIns="0" tIns="0" rIns="0" bIns="0">
            <a:spAutoFit/>
          </a:bodyPr>
          <a:lstStyle/>
          <a:p>
            <a:r>
              <a:rPr lang="en-US" sz="3503" dirty="0">
                <a:latin typeface="CIDFont+F1"/>
              </a:rPr>
              <a:t>Di</a:t>
            </a:r>
            <a:r>
              <a:rPr lang="en-US" sz="3503" spc="-39" dirty="0">
                <a:latin typeface="CIDFont+F1"/>
              </a:rPr>
              <a:t>s</a:t>
            </a:r>
            <a:r>
              <a:rPr lang="en-US" sz="3503" spc="-15" dirty="0">
                <a:latin typeface="CIDFont+F1"/>
              </a:rPr>
              <a:t>t</a:t>
            </a:r>
            <a:r>
              <a:rPr lang="en-US" sz="3503" dirty="0">
                <a:latin typeface="CIDFont+F1"/>
              </a:rPr>
              <a:t>ri</a:t>
            </a:r>
            <a:r>
              <a:rPr lang="en-US" sz="3503" spc="-18" dirty="0">
                <a:latin typeface="CIDFont+F1"/>
              </a:rPr>
              <a:t>b</a:t>
            </a:r>
            <a:r>
              <a:rPr lang="en-US" sz="3503" dirty="0">
                <a:latin typeface="CIDFont+F1"/>
              </a:rPr>
              <a:t>u</a:t>
            </a:r>
            <a:r>
              <a:rPr lang="en-US" sz="3503" spc="-15" dirty="0">
                <a:latin typeface="CIDFont+F1"/>
              </a:rPr>
              <a:t>t</a:t>
            </a:r>
            <a:r>
              <a:rPr lang="en-US" sz="3503" dirty="0">
                <a:latin typeface="CIDFont+F1"/>
              </a:rPr>
              <a:t>ion</a:t>
            </a:r>
            <a:r>
              <a:rPr lang="en-US" sz="3503" spc="-22" dirty="0">
                <a:latin typeface="CIDFont+F1"/>
              </a:rPr>
              <a:t> </a:t>
            </a:r>
            <a:r>
              <a:rPr lang="en-US" sz="3503" dirty="0">
                <a:latin typeface="CIDFont+F1"/>
              </a:rPr>
              <a:t>d</a:t>
            </a:r>
            <a:r>
              <a:rPr lang="en-US" sz="3503" spc="-277" dirty="0">
                <a:latin typeface="CIDFont+F1"/>
              </a:rPr>
              <a:t>’</a:t>
            </a:r>
            <a:r>
              <a:rPr lang="en-US" sz="3503" dirty="0">
                <a:latin typeface="CIDFont+F1"/>
              </a:rPr>
              <a:t>é</a:t>
            </a:r>
            <a:r>
              <a:rPr lang="en-US" sz="3503" spc="-18" dirty="0">
                <a:latin typeface="CIDFont+F1"/>
              </a:rPr>
              <a:t>n</a:t>
            </a:r>
            <a:r>
              <a:rPr lang="en-US" sz="3503" dirty="0">
                <a:latin typeface="CIDFont+F1"/>
              </a:rPr>
              <a:t>e</a:t>
            </a:r>
            <a:r>
              <a:rPr lang="en-US" sz="3503" spc="-29" dirty="0">
                <a:latin typeface="CIDFont+F1"/>
              </a:rPr>
              <a:t>r</a:t>
            </a:r>
            <a:r>
              <a:rPr lang="en-US" sz="3503" dirty="0">
                <a:latin typeface="CIDFont+F1"/>
              </a:rPr>
              <a:t>g</a:t>
            </a:r>
            <a:r>
              <a:rPr lang="en-US" sz="3503" spc="-32" dirty="0">
                <a:latin typeface="CIDFont+F1"/>
              </a:rPr>
              <a:t>i</a:t>
            </a:r>
            <a:r>
              <a:rPr lang="en-US" sz="3503" dirty="0">
                <a:latin typeface="CIDFont+F1"/>
              </a:rPr>
              <a:t>e </a:t>
            </a:r>
          </a:p>
        </p:txBody>
      </p:sp>
      <p:sp>
        <p:nvSpPr>
          <p:cNvPr id="116" name="Rectangle 116"/>
          <p:cNvSpPr/>
          <p:nvPr/>
        </p:nvSpPr>
        <p:spPr>
          <a:xfrm>
            <a:off x="6425171" y="6388703"/>
            <a:ext cx="3183678" cy="230537"/>
          </a:xfrm>
          <a:prstGeom prst="rect">
            <a:avLst/>
          </a:prstGeom>
        </p:spPr>
        <p:txBody>
          <a:bodyPr wrap="none" lIns="0" tIns="0" rIns="0" bIns="0">
            <a:spAutoFit/>
          </a:bodyPr>
          <a:lstStyle/>
          <a:p>
            <a:r>
              <a:rPr lang="en-US" sz="1583" dirty="0">
                <a:latin typeface="CIDFont+F1"/>
              </a:rPr>
              <a:t>P</a:t>
            </a:r>
            <a:r>
              <a:rPr lang="en-US" sz="1583" spc="-29" dirty="0">
                <a:latin typeface="CIDFont+F1"/>
              </a:rPr>
              <a:t>r</a:t>
            </a:r>
            <a:r>
              <a:rPr lang="en-US" sz="1583" dirty="0">
                <a:latin typeface="CIDFont+F1"/>
              </a:rPr>
              <a:t>esen</a:t>
            </a:r>
            <a:r>
              <a:rPr lang="en-US" sz="1583" spc="-23" dirty="0">
                <a:latin typeface="CIDFont+F1"/>
              </a:rPr>
              <a:t>t</a:t>
            </a:r>
            <a:r>
              <a:rPr lang="en-US" sz="1583" dirty="0">
                <a:latin typeface="CIDFont+F1"/>
              </a:rPr>
              <a:t>er</a:t>
            </a:r>
            <a:r>
              <a:rPr lang="en-US" sz="1583" spc="-26" dirty="0">
                <a:latin typeface="CIDFont+F1"/>
              </a:rPr>
              <a:t> </a:t>
            </a:r>
            <a:r>
              <a:rPr lang="en-US" sz="1583" dirty="0">
                <a:latin typeface="CIDFont+F1"/>
              </a:rPr>
              <a:t>pa</a:t>
            </a:r>
            <a:r>
              <a:rPr lang="en-US" sz="1583" spc="-13" dirty="0">
                <a:latin typeface="CIDFont+F1"/>
              </a:rPr>
              <a:t>r</a:t>
            </a:r>
            <a:r>
              <a:rPr lang="en-US" sz="1583" dirty="0">
                <a:latin typeface="CIDFont+F1"/>
              </a:rPr>
              <a:t> </a:t>
            </a:r>
            <a:r>
              <a:rPr lang="en-US" sz="1583" spc="-15" dirty="0">
                <a:latin typeface="CIDFont+F1"/>
              </a:rPr>
              <a:t>Ka</a:t>
            </a:r>
            <a:r>
              <a:rPr lang="en-US" sz="1583" dirty="0">
                <a:latin typeface="CIDFont+F1"/>
              </a:rPr>
              <a:t>mb</a:t>
            </a:r>
            <a:r>
              <a:rPr lang="en-US" sz="1583" spc="-23" dirty="0">
                <a:latin typeface="CIDFont+F1"/>
              </a:rPr>
              <a:t>w</a:t>
            </a:r>
            <a:r>
              <a:rPr lang="en-US" sz="1583" dirty="0">
                <a:latin typeface="CIDFont+F1"/>
              </a:rPr>
              <a:t>ole </a:t>
            </a:r>
            <a:r>
              <a:rPr lang="en-US" sz="1583" spc="-154" dirty="0">
                <a:latin typeface="CIDFont+F1"/>
              </a:rPr>
              <a:t>T</a:t>
            </a:r>
            <a:r>
              <a:rPr lang="en-US" sz="1583" dirty="0">
                <a:latin typeface="CIDFont+F1"/>
              </a:rPr>
              <a:t>ou</a:t>
            </a:r>
            <a:r>
              <a:rPr lang="en-US" sz="1583" spc="-13" dirty="0">
                <a:latin typeface="CIDFont+F1"/>
              </a:rPr>
              <a:t>r</a:t>
            </a:r>
            <a:r>
              <a:rPr lang="en-US" sz="1583" dirty="0">
                <a:latin typeface="CIDFont+F1"/>
              </a:rPr>
              <a:t>o G</a:t>
            </a:r>
            <a:r>
              <a:rPr lang="en-US" sz="1583" spc="-15" dirty="0">
                <a:latin typeface="CIDFont+F1"/>
              </a:rPr>
              <a:t>a</a:t>
            </a:r>
            <a:r>
              <a:rPr lang="en-US" sz="1583" dirty="0">
                <a:latin typeface="CIDFont+F1"/>
              </a:rPr>
              <a:t>ston </a:t>
            </a:r>
          </a:p>
        </p:txBody>
      </p:sp>
      <p:sp>
        <p:nvSpPr>
          <p:cNvPr id="3" name="ZoneTexte 2"/>
          <p:cNvSpPr txBox="1"/>
          <p:nvPr/>
        </p:nvSpPr>
        <p:spPr>
          <a:xfrm>
            <a:off x="70850" y="2388756"/>
            <a:ext cx="10644580" cy="2308324"/>
          </a:xfrm>
          <a:prstGeom prst="rect">
            <a:avLst/>
          </a:prstGeom>
          <a:noFill/>
        </p:spPr>
        <p:txBody>
          <a:bodyPr wrap="square" rtlCol="0">
            <a:spAutoFit/>
          </a:bodyPr>
          <a:lstStyle/>
          <a:p>
            <a:r>
              <a:rPr lang="fr-FR" sz="2400" b="1" dirty="0"/>
              <a:t>Association des Cellules fonctionnelles</a:t>
            </a:r>
            <a:endParaRPr lang="fr-FR" sz="2400" dirty="0"/>
          </a:p>
          <a:p>
            <a:r>
              <a:rPr lang="fr-FR" sz="2400" dirty="0"/>
              <a:t>Les appareils haute tension sont répartis en cellules individuelles qui par association permettent de réaliser de multiples schémas.</a:t>
            </a:r>
          </a:p>
          <a:p>
            <a:r>
              <a:rPr lang="fr-FR" sz="2400" dirty="0"/>
              <a:t>Ce système modulaire permet la construction de postes de répartition HT et de livraison avec grande souplesse.</a:t>
            </a:r>
          </a:p>
          <a:p>
            <a:r>
              <a:rPr lang="fr-FR" sz="2400" dirty="0"/>
              <a:t> </a:t>
            </a:r>
          </a:p>
        </p:txBody>
      </p:sp>
    </p:spTree>
    <p:extLst>
      <p:ext uri="{BB962C8B-B14F-4D97-AF65-F5344CB8AC3E}">
        <p14:creationId xmlns:p14="http://schemas.microsoft.com/office/powerpoint/2010/main" val="342671448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Freeform 113"/>
          <p:cNvSpPr/>
          <p:nvPr/>
        </p:nvSpPr>
        <p:spPr>
          <a:xfrm flipV="1">
            <a:off x="0" y="772668"/>
            <a:ext cx="10692384" cy="6013703"/>
          </a:xfrm>
          <a:custGeom>
            <a:avLst/>
            <a:gdLst/>
            <a:ahLst/>
            <a:cxnLst/>
            <a:rect l="0" t="0" r="0" b="0"/>
            <a:pathLst>
              <a:path w="14256512" h="8018271">
                <a:moveTo>
                  <a:pt x="0" y="8018271"/>
                </a:moveTo>
                <a:lnTo>
                  <a:pt x="14256512" y="8018271"/>
                </a:lnTo>
                <a:lnTo>
                  <a:pt x="14256512" y="0"/>
                </a:lnTo>
                <a:lnTo>
                  <a:pt x="0" y="0"/>
                </a:lnTo>
                <a:close/>
                <a:moveTo>
                  <a:pt x="1030224" y="9048495"/>
                </a:moveTo>
              </a:path>
            </a:pathLst>
          </a:custGeom>
          <a:solidFill>
            <a:srgbClr val="FFFFFF">
              <a:alpha val="10000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114" name="Freeform 114"/>
          <p:cNvSpPr/>
          <p:nvPr/>
        </p:nvSpPr>
        <p:spPr>
          <a:xfrm flipV="1">
            <a:off x="-23046" y="407670"/>
            <a:ext cx="10692384" cy="729995"/>
          </a:xfrm>
          <a:custGeom>
            <a:avLst/>
            <a:gdLst/>
            <a:ahLst/>
            <a:cxnLst/>
            <a:rect l="0" t="0" r="0" b="0"/>
            <a:pathLst>
              <a:path w="14256512" h="973327">
                <a:moveTo>
                  <a:pt x="0" y="973327"/>
                </a:moveTo>
                <a:lnTo>
                  <a:pt x="14256512" y="973327"/>
                </a:lnTo>
                <a:lnTo>
                  <a:pt x="14256512" y="0"/>
                </a:lnTo>
                <a:lnTo>
                  <a:pt x="0" y="0"/>
                </a:lnTo>
                <a:close/>
                <a:moveTo>
                  <a:pt x="1030224" y="2003551"/>
                </a:moveTo>
              </a:path>
            </a:pathLst>
          </a:custGeom>
          <a:solidFill>
            <a:srgbClr val="FFC000">
              <a:alpha val="10000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115" name="Rectangle 115"/>
          <p:cNvSpPr/>
          <p:nvPr/>
        </p:nvSpPr>
        <p:spPr>
          <a:xfrm>
            <a:off x="3389271" y="569066"/>
            <a:ext cx="4007738" cy="509978"/>
          </a:xfrm>
          <a:prstGeom prst="rect">
            <a:avLst/>
          </a:prstGeom>
        </p:spPr>
        <p:txBody>
          <a:bodyPr wrap="none" lIns="0" tIns="0" rIns="0" bIns="0">
            <a:spAutoFit/>
          </a:bodyPr>
          <a:lstStyle/>
          <a:p>
            <a:r>
              <a:rPr lang="en-US" sz="3503" dirty="0">
                <a:latin typeface="CIDFont+F1"/>
              </a:rPr>
              <a:t>Di</a:t>
            </a:r>
            <a:r>
              <a:rPr lang="en-US" sz="3503" spc="-39" dirty="0">
                <a:latin typeface="CIDFont+F1"/>
              </a:rPr>
              <a:t>s</a:t>
            </a:r>
            <a:r>
              <a:rPr lang="en-US" sz="3503" spc="-15" dirty="0">
                <a:latin typeface="CIDFont+F1"/>
              </a:rPr>
              <a:t>t</a:t>
            </a:r>
            <a:r>
              <a:rPr lang="en-US" sz="3503" dirty="0">
                <a:latin typeface="CIDFont+F1"/>
              </a:rPr>
              <a:t>ri</a:t>
            </a:r>
            <a:r>
              <a:rPr lang="en-US" sz="3503" spc="-18" dirty="0">
                <a:latin typeface="CIDFont+F1"/>
              </a:rPr>
              <a:t>b</a:t>
            </a:r>
            <a:r>
              <a:rPr lang="en-US" sz="3503" dirty="0">
                <a:latin typeface="CIDFont+F1"/>
              </a:rPr>
              <a:t>u</a:t>
            </a:r>
            <a:r>
              <a:rPr lang="en-US" sz="3503" spc="-15" dirty="0">
                <a:latin typeface="CIDFont+F1"/>
              </a:rPr>
              <a:t>t</a:t>
            </a:r>
            <a:r>
              <a:rPr lang="en-US" sz="3503" dirty="0">
                <a:latin typeface="CIDFont+F1"/>
              </a:rPr>
              <a:t>ion</a:t>
            </a:r>
            <a:r>
              <a:rPr lang="en-US" sz="3503" spc="-22" dirty="0">
                <a:latin typeface="CIDFont+F1"/>
              </a:rPr>
              <a:t> </a:t>
            </a:r>
            <a:r>
              <a:rPr lang="en-US" sz="3503" dirty="0">
                <a:latin typeface="CIDFont+F1"/>
              </a:rPr>
              <a:t>d</a:t>
            </a:r>
            <a:r>
              <a:rPr lang="en-US" sz="3503" spc="-277" dirty="0">
                <a:latin typeface="CIDFont+F1"/>
              </a:rPr>
              <a:t>’</a:t>
            </a:r>
            <a:r>
              <a:rPr lang="en-US" sz="3503" dirty="0">
                <a:latin typeface="CIDFont+F1"/>
              </a:rPr>
              <a:t>é</a:t>
            </a:r>
            <a:r>
              <a:rPr lang="en-US" sz="3503" spc="-18" dirty="0">
                <a:latin typeface="CIDFont+F1"/>
              </a:rPr>
              <a:t>n</a:t>
            </a:r>
            <a:r>
              <a:rPr lang="en-US" sz="3503" dirty="0">
                <a:latin typeface="CIDFont+F1"/>
              </a:rPr>
              <a:t>e</a:t>
            </a:r>
            <a:r>
              <a:rPr lang="en-US" sz="3503" spc="-29" dirty="0">
                <a:latin typeface="CIDFont+F1"/>
              </a:rPr>
              <a:t>r</a:t>
            </a:r>
            <a:r>
              <a:rPr lang="en-US" sz="3503" dirty="0">
                <a:latin typeface="CIDFont+F1"/>
              </a:rPr>
              <a:t>g</a:t>
            </a:r>
            <a:r>
              <a:rPr lang="en-US" sz="3503" spc="-32" dirty="0">
                <a:latin typeface="CIDFont+F1"/>
              </a:rPr>
              <a:t>i</a:t>
            </a:r>
            <a:r>
              <a:rPr lang="en-US" sz="3503" dirty="0">
                <a:latin typeface="CIDFont+F1"/>
              </a:rPr>
              <a:t>e </a:t>
            </a:r>
          </a:p>
        </p:txBody>
      </p:sp>
      <p:sp>
        <p:nvSpPr>
          <p:cNvPr id="116" name="Rectangle 116"/>
          <p:cNvSpPr/>
          <p:nvPr/>
        </p:nvSpPr>
        <p:spPr>
          <a:xfrm>
            <a:off x="6425171" y="6388703"/>
            <a:ext cx="3183678" cy="230537"/>
          </a:xfrm>
          <a:prstGeom prst="rect">
            <a:avLst/>
          </a:prstGeom>
        </p:spPr>
        <p:txBody>
          <a:bodyPr wrap="none" lIns="0" tIns="0" rIns="0" bIns="0">
            <a:spAutoFit/>
          </a:bodyPr>
          <a:lstStyle/>
          <a:p>
            <a:r>
              <a:rPr lang="en-US" sz="1583" dirty="0">
                <a:latin typeface="CIDFont+F1"/>
              </a:rPr>
              <a:t>P</a:t>
            </a:r>
            <a:r>
              <a:rPr lang="en-US" sz="1583" spc="-29" dirty="0">
                <a:latin typeface="CIDFont+F1"/>
              </a:rPr>
              <a:t>r</a:t>
            </a:r>
            <a:r>
              <a:rPr lang="en-US" sz="1583" dirty="0">
                <a:latin typeface="CIDFont+F1"/>
              </a:rPr>
              <a:t>esen</a:t>
            </a:r>
            <a:r>
              <a:rPr lang="en-US" sz="1583" spc="-23" dirty="0">
                <a:latin typeface="CIDFont+F1"/>
              </a:rPr>
              <a:t>t</a:t>
            </a:r>
            <a:r>
              <a:rPr lang="en-US" sz="1583" dirty="0">
                <a:latin typeface="CIDFont+F1"/>
              </a:rPr>
              <a:t>er</a:t>
            </a:r>
            <a:r>
              <a:rPr lang="en-US" sz="1583" spc="-26" dirty="0">
                <a:latin typeface="CIDFont+F1"/>
              </a:rPr>
              <a:t> </a:t>
            </a:r>
            <a:r>
              <a:rPr lang="en-US" sz="1583" dirty="0">
                <a:latin typeface="CIDFont+F1"/>
              </a:rPr>
              <a:t>pa</a:t>
            </a:r>
            <a:r>
              <a:rPr lang="en-US" sz="1583" spc="-13" dirty="0">
                <a:latin typeface="CIDFont+F1"/>
              </a:rPr>
              <a:t>r</a:t>
            </a:r>
            <a:r>
              <a:rPr lang="en-US" sz="1583" dirty="0">
                <a:latin typeface="CIDFont+F1"/>
              </a:rPr>
              <a:t> </a:t>
            </a:r>
            <a:r>
              <a:rPr lang="en-US" sz="1583" spc="-15" dirty="0">
                <a:latin typeface="CIDFont+F1"/>
              </a:rPr>
              <a:t>Ka</a:t>
            </a:r>
            <a:r>
              <a:rPr lang="en-US" sz="1583" dirty="0">
                <a:latin typeface="CIDFont+F1"/>
              </a:rPr>
              <a:t>mb</a:t>
            </a:r>
            <a:r>
              <a:rPr lang="en-US" sz="1583" spc="-23" dirty="0">
                <a:latin typeface="CIDFont+F1"/>
              </a:rPr>
              <a:t>w</a:t>
            </a:r>
            <a:r>
              <a:rPr lang="en-US" sz="1583" dirty="0">
                <a:latin typeface="CIDFont+F1"/>
              </a:rPr>
              <a:t>ole </a:t>
            </a:r>
            <a:r>
              <a:rPr lang="en-US" sz="1583" spc="-154" dirty="0">
                <a:latin typeface="CIDFont+F1"/>
              </a:rPr>
              <a:t>T</a:t>
            </a:r>
            <a:r>
              <a:rPr lang="en-US" sz="1583" dirty="0">
                <a:latin typeface="CIDFont+F1"/>
              </a:rPr>
              <a:t>ou</a:t>
            </a:r>
            <a:r>
              <a:rPr lang="en-US" sz="1583" spc="-13" dirty="0">
                <a:latin typeface="CIDFont+F1"/>
              </a:rPr>
              <a:t>r</a:t>
            </a:r>
            <a:r>
              <a:rPr lang="en-US" sz="1583" dirty="0">
                <a:latin typeface="CIDFont+F1"/>
              </a:rPr>
              <a:t>o G</a:t>
            </a:r>
            <a:r>
              <a:rPr lang="en-US" sz="1583" spc="-15" dirty="0">
                <a:latin typeface="CIDFont+F1"/>
              </a:rPr>
              <a:t>a</a:t>
            </a:r>
            <a:r>
              <a:rPr lang="en-US" sz="1583" dirty="0">
                <a:latin typeface="CIDFont+F1"/>
              </a:rPr>
              <a:t>ston </a:t>
            </a:r>
          </a:p>
        </p:txBody>
      </p:sp>
      <p:pic>
        <p:nvPicPr>
          <p:cNvPr id="7" name="Picture 4"/>
          <p:cNvPicPr>
            <a:picLocks noChangeAspect="1" noChangeArrowheads="1"/>
          </p:cNvPicPr>
          <p:nvPr/>
        </p:nvPicPr>
        <p:blipFill>
          <a:blip r:embed="rId2">
            <a:extLst>
              <a:ext uri="{28A0092B-C50C-407E-A947-70E740481C1C}">
                <a14:useLocalDpi xmlns:a14="http://schemas.microsoft.com/office/drawing/2010/main" val="0"/>
              </a:ext>
            </a:extLst>
          </a:blip>
          <a:srcRect l="56445" t="19313" r="10901" b="19164"/>
          <a:stretch>
            <a:fillRect/>
          </a:stretch>
        </p:blipFill>
        <p:spPr bwMode="auto">
          <a:xfrm>
            <a:off x="1828801" y="1341267"/>
            <a:ext cx="5964864" cy="48803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0557328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Freeform 113"/>
          <p:cNvSpPr/>
          <p:nvPr/>
        </p:nvSpPr>
        <p:spPr>
          <a:xfrm flipV="1">
            <a:off x="0" y="772668"/>
            <a:ext cx="10692384" cy="6013703"/>
          </a:xfrm>
          <a:custGeom>
            <a:avLst/>
            <a:gdLst/>
            <a:ahLst/>
            <a:cxnLst/>
            <a:rect l="0" t="0" r="0" b="0"/>
            <a:pathLst>
              <a:path w="14256512" h="8018271">
                <a:moveTo>
                  <a:pt x="0" y="8018271"/>
                </a:moveTo>
                <a:lnTo>
                  <a:pt x="14256512" y="8018271"/>
                </a:lnTo>
                <a:lnTo>
                  <a:pt x="14256512" y="0"/>
                </a:lnTo>
                <a:lnTo>
                  <a:pt x="0" y="0"/>
                </a:lnTo>
                <a:close/>
                <a:moveTo>
                  <a:pt x="1030224" y="9048495"/>
                </a:moveTo>
              </a:path>
            </a:pathLst>
          </a:custGeom>
          <a:solidFill>
            <a:srgbClr val="FFFFFF">
              <a:alpha val="10000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114" name="Freeform 114"/>
          <p:cNvSpPr/>
          <p:nvPr/>
        </p:nvSpPr>
        <p:spPr>
          <a:xfrm flipV="1">
            <a:off x="-23046" y="407670"/>
            <a:ext cx="10692384" cy="729995"/>
          </a:xfrm>
          <a:custGeom>
            <a:avLst/>
            <a:gdLst/>
            <a:ahLst/>
            <a:cxnLst/>
            <a:rect l="0" t="0" r="0" b="0"/>
            <a:pathLst>
              <a:path w="14256512" h="973327">
                <a:moveTo>
                  <a:pt x="0" y="973327"/>
                </a:moveTo>
                <a:lnTo>
                  <a:pt x="14256512" y="973327"/>
                </a:lnTo>
                <a:lnTo>
                  <a:pt x="14256512" y="0"/>
                </a:lnTo>
                <a:lnTo>
                  <a:pt x="0" y="0"/>
                </a:lnTo>
                <a:close/>
                <a:moveTo>
                  <a:pt x="1030224" y="2003551"/>
                </a:moveTo>
              </a:path>
            </a:pathLst>
          </a:custGeom>
          <a:solidFill>
            <a:srgbClr val="FFC000">
              <a:alpha val="10000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115" name="Rectangle 115"/>
          <p:cNvSpPr/>
          <p:nvPr/>
        </p:nvSpPr>
        <p:spPr>
          <a:xfrm>
            <a:off x="3389271" y="569066"/>
            <a:ext cx="4007738" cy="509978"/>
          </a:xfrm>
          <a:prstGeom prst="rect">
            <a:avLst/>
          </a:prstGeom>
        </p:spPr>
        <p:txBody>
          <a:bodyPr wrap="none" lIns="0" tIns="0" rIns="0" bIns="0">
            <a:spAutoFit/>
          </a:bodyPr>
          <a:lstStyle/>
          <a:p>
            <a:r>
              <a:rPr lang="en-US" sz="3503" dirty="0">
                <a:latin typeface="CIDFont+F1"/>
              </a:rPr>
              <a:t>Di</a:t>
            </a:r>
            <a:r>
              <a:rPr lang="en-US" sz="3503" spc="-39" dirty="0">
                <a:latin typeface="CIDFont+F1"/>
              </a:rPr>
              <a:t>s</a:t>
            </a:r>
            <a:r>
              <a:rPr lang="en-US" sz="3503" spc="-15" dirty="0">
                <a:latin typeface="CIDFont+F1"/>
              </a:rPr>
              <a:t>t</a:t>
            </a:r>
            <a:r>
              <a:rPr lang="en-US" sz="3503" dirty="0">
                <a:latin typeface="CIDFont+F1"/>
              </a:rPr>
              <a:t>ri</a:t>
            </a:r>
            <a:r>
              <a:rPr lang="en-US" sz="3503" spc="-18" dirty="0">
                <a:latin typeface="CIDFont+F1"/>
              </a:rPr>
              <a:t>b</a:t>
            </a:r>
            <a:r>
              <a:rPr lang="en-US" sz="3503" dirty="0">
                <a:latin typeface="CIDFont+F1"/>
              </a:rPr>
              <a:t>u</a:t>
            </a:r>
            <a:r>
              <a:rPr lang="en-US" sz="3503" spc="-15" dirty="0">
                <a:latin typeface="CIDFont+F1"/>
              </a:rPr>
              <a:t>t</a:t>
            </a:r>
            <a:r>
              <a:rPr lang="en-US" sz="3503" dirty="0">
                <a:latin typeface="CIDFont+F1"/>
              </a:rPr>
              <a:t>ion</a:t>
            </a:r>
            <a:r>
              <a:rPr lang="en-US" sz="3503" spc="-22" dirty="0">
                <a:latin typeface="CIDFont+F1"/>
              </a:rPr>
              <a:t> </a:t>
            </a:r>
            <a:r>
              <a:rPr lang="en-US" sz="3503" dirty="0">
                <a:latin typeface="CIDFont+F1"/>
              </a:rPr>
              <a:t>d</a:t>
            </a:r>
            <a:r>
              <a:rPr lang="en-US" sz="3503" spc="-277" dirty="0">
                <a:latin typeface="CIDFont+F1"/>
              </a:rPr>
              <a:t>’</a:t>
            </a:r>
            <a:r>
              <a:rPr lang="en-US" sz="3503" dirty="0">
                <a:latin typeface="CIDFont+F1"/>
              </a:rPr>
              <a:t>é</a:t>
            </a:r>
            <a:r>
              <a:rPr lang="en-US" sz="3503" spc="-18" dirty="0">
                <a:latin typeface="CIDFont+F1"/>
              </a:rPr>
              <a:t>n</a:t>
            </a:r>
            <a:r>
              <a:rPr lang="en-US" sz="3503" dirty="0">
                <a:latin typeface="CIDFont+F1"/>
              </a:rPr>
              <a:t>e</a:t>
            </a:r>
            <a:r>
              <a:rPr lang="en-US" sz="3503" spc="-29" dirty="0">
                <a:latin typeface="CIDFont+F1"/>
              </a:rPr>
              <a:t>r</a:t>
            </a:r>
            <a:r>
              <a:rPr lang="en-US" sz="3503" dirty="0">
                <a:latin typeface="CIDFont+F1"/>
              </a:rPr>
              <a:t>g</a:t>
            </a:r>
            <a:r>
              <a:rPr lang="en-US" sz="3503" spc="-32" dirty="0">
                <a:latin typeface="CIDFont+F1"/>
              </a:rPr>
              <a:t>i</a:t>
            </a:r>
            <a:r>
              <a:rPr lang="en-US" sz="3503" dirty="0">
                <a:latin typeface="CIDFont+F1"/>
              </a:rPr>
              <a:t>e </a:t>
            </a:r>
          </a:p>
        </p:txBody>
      </p:sp>
      <p:sp>
        <p:nvSpPr>
          <p:cNvPr id="116" name="Rectangle 116"/>
          <p:cNvSpPr/>
          <p:nvPr/>
        </p:nvSpPr>
        <p:spPr>
          <a:xfrm>
            <a:off x="6425171" y="6388703"/>
            <a:ext cx="3183678" cy="230537"/>
          </a:xfrm>
          <a:prstGeom prst="rect">
            <a:avLst/>
          </a:prstGeom>
        </p:spPr>
        <p:txBody>
          <a:bodyPr wrap="none" lIns="0" tIns="0" rIns="0" bIns="0">
            <a:spAutoFit/>
          </a:bodyPr>
          <a:lstStyle/>
          <a:p>
            <a:r>
              <a:rPr lang="en-US" sz="1583" dirty="0">
                <a:latin typeface="CIDFont+F1"/>
              </a:rPr>
              <a:t>P</a:t>
            </a:r>
            <a:r>
              <a:rPr lang="en-US" sz="1583" spc="-29" dirty="0">
                <a:latin typeface="CIDFont+F1"/>
              </a:rPr>
              <a:t>r</a:t>
            </a:r>
            <a:r>
              <a:rPr lang="en-US" sz="1583" dirty="0">
                <a:latin typeface="CIDFont+F1"/>
              </a:rPr>
              <a:t>esen</a:t>
            </a:r>
            <a:r>
              <a:rPr lang="en-US" sz="1583" spc="-23" dirty="0">
                <a:latin typeface="CIDFont+F1"/>
              </a:rPr>
              <a:t>t</a:t>
            </a:r>
            <a:r>
              <a:rPr lang="en-US" sz="1583" dirty="0">
                <a:latin typeface="CIDFont+F1"/>
              </a:rPr>
              <a:t>er</a:t>
            </a:r>
            <a:r>
              <a:rPr lang="en-US" sz="1583" spc="-26" dirty="0">
                <a:latin typeface="CIDFont+F1"/>
              </a:rPr>
              <a:t> </a:t>
            </a:r>
            <a:r>
              <a:rPr lang="en-US" sz="1583" dirty="0">
                <a:latin typeface="CIDFont+F1"/>
              </a:rPr>
              <a:t>pa</a:t>
            </a:r>
            <a:r>
              <a:rPr lang="en-US" sz="1583" spc="-13" dirty="0">
                <a:latin typeface="CIDFont+F1"/>
              </a:rPr>
              <a:t>r</a:t>
            </a:r>
            <a:r>
              <a:rPr lang="en-US" sz="1583" dirty="0">
                <a:latin typeface="CIDFont+F1"/>
              </a:rPr>
              <a:t> </a:t>
            </a:r>
            <a:r>
              <a:rPr lang="en-US" sz="1583" spc="-15" dirty="0">
                <a:latin typeface="CIDFont+F1"/>
              </a:rPr>
              <a:t>Ka</a:t>
            </a:r>
            <a:r>
              <a:rPr lang="en-US" sz="1583" dirty="0">
                <a:latin typeface="CIDFont+F1"/>
              </a:rPr>
              <a:t>mb</a:t>
            </a:r>
            <a:r>
              <a:rPr lang="en-US" sz="1583" spc="-23" dirty="0">
                <a:latin typeface="CIDFont+F1"/>
              </a:rPr>
              <a:t>w</a:t>
            </a:r>
            <a:r>
              <a:rPr lang="en-US" sz="1583" dirty="0">
                <a:latin typeface="CIDFont+F1"/>
              </a:rPr>
              <a:t>ole </a:t>
            </a:r>
            <a:r>
              <a:rPr lang="en-US" sz="1583" spc="-154" dirty="0">
                <a:latin typeface="CIDFont+F1"/>
              </a:rPr>
              <a:t>T</a:t>
            </a:r>
            <a:r>
              <a:rPr lang="en-US" sz="1583" dirty="0">
                <a:latin typeface="CIDFont+F1"/>
              </a:rPr>
              <a:t>ou</a:t>
            </a:r>
            <a:r>
              <a:rPr lang="en-US" sz="1583" spc="-13" dirty="0">
                <a:latin typeface="CIDFont+F1"/>
              </a:rPr>
              <a:t>r</a:t>
            </a:r>
            <a:r>
              <a:rPr lang="en-US" sz="1583" dirty="0">
                <a:latin typeface="CIDFont+F1"/>
              </a:rPr>
              <a:t>o G</a:t>
            </a:r>
            <a:r>
              <a:rPr lang="en-US" sz="1583" spc="-15" dirty="0">
                <a:latin typeface="CIDFont+F1"/>
              </a:rPr>
              <a:t>a</a:t>
            </a:r>
            <a:r>
              <a:rPr lang="en-US" sz="1583" dirty="0">
                <a:latin typeface="CIDFont+F1"/>
              </a:rPr>
              <a:t>ston </a:t>
            </a:r>
          </a:p>
        </p:txBody>
      </p:sp>
      <p:sp>
        <p:nvSpPr>
          <p:cNvPr id="3" name="ZoneTexte 2"/>
          <p:cNvSpPr txBox="1"/>
          <p:nvPr/>
        </p:nvSpPr>
        <p:spPr>
          <a:xfrm>
            <a:off x="70850" y="2388756"/>
            <a:ext cx="10644580" cy="2042354"/>
          </a:xfrm>
          <a:prstGeom prst="rect">
            <a:avLst/>
          </a:prstGeom>
          <a:noFill/>
        </p:spPr>
        <p:txBody>
          <a:bodyPr wrap="square" rtlCol="0">
            <a:spAutoFit/>
          </a:bodyPr>
          <a:lstStyle/>
          <a:p>
            <a:pPr>
              <a:lnSpc>
                <a:spcPct val="107000"/>
              </a:lnSpc>
              <a:spcAft>
                <a:spcPts val="0"/>
              </a:spcAft>
            </a:pPr>
            <a:r>
              <a:rPr lang="fr-FR" sz="2400" b="1" dirty="0" smtClean="0">
                <a:effectLst/>
                <a:latin typeface="Calibri" panose="020F0502020204030204" pitchFamily="34" charset="0"/>
                <a:ea typeface="Calibri" panose="020F0502020204030204" pitchFamily="34" charset="0"/>
                <a:cs typeface="Times New Roman" panose="02020603050405020304" pitchFamily="18" charset="0"/>
              </a:rPr>
              <a:t>Réseaux aériens et souterrains HTA</a:t>
            </a:r>
          </a:p>
          <a:p>
            <a:pPr>
              <a:lnSpc>
                <a:spcPct val="107000"/>
              </a:lnSpc>
              <a:spcAft>
                <a:spcPts val="0"/>
              </a:spcAft>
            </a:pPr>
            <a:r>
              <a:rPr lang="fr-FR" sz="2400" dirty="0" smtClean="0">
                <a:effectLst/>
                <a:latin typeface="Calibri" panose="020F0502020204030204" pitchFamily="34" charset="0"/>
                <a:ea typeface="Calibri" panose="020F0502020204030204" pitchFamily="34" charset="0"/>
                <a:cs typeface="Times New Roman" panose="02020603050405020304" pitchFamily="18" charset="0"/>
              </a:rPr>
              <a:t>Les lignes électriques de distribution sont normalement construites en triphasés (trois conducteurs). Il existe néanmoins dans certains pays une distribution en monophasé (exemple du SWER).</a:t>
            </a:r>
          </a:p>
          <a:p>
            <a:r>
              <a:rPr lang="fr-FR" sz="2400" dirty="0"/>
              <a:t> </a:t>
            </a:r>
          </a:p>
        </p:txBody>
      </p:sp>
    </p:spTree>
    <p:extLst>
      <p:ext uri="{BB962C8B-B14F-4D97-AF65-F5344CB8AC3E}">
        <p14:creationId xmlns:p14="http://schemas.microsoft.com/office/powerpoint/2010/main" val="334148683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Freeform 113"/>
          <p:cNvSpPr/>
          <p:nvPr/>
        </p:nvSpPr>
        <p:spPr>
          <a:xfrm flipV="1">
            <a:off x="0" y="772668"/>
            <a:ext cx="10692384" cy="6013703"/>
          </a:xfrm>
          <a:custGeom>
            <a:avLst/>
            <a:gdLst/>
            <a:ahLst/>
            <a:cxnLst/>
            <a:rect l="0" t="0" r="0" b="0"/>
            <a:pathLst>
              <a:path w="14256512" h="8018271">
                <a:moveTo>
                  <a:pt x="0" y="8018271"/>
                </a:moveTo>
                <a:lnTo>
                  <a:pt x="14256512" y="8018271"/>
                </a:lnTo>
                <a:lnTo>
                  <a:pt x="14256512" y="0"/>
                </a:lnTo>
                <a:lnTo>
                  <a:pt x="0" y="0"/>
                </a:lnTo>
                <a:close/>
                <a:moveTo>
                  <a:pt x="1030224" y="9048495"/>
                </a:moveTo>
              </a:path>
            </a:pathLst>
          </a:custGeom>
          <a:solidFill>
            <a:srgbClr val="FFFFFF">
              <a:alpha val="10000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114" name="Freeform 114"/>
          <p:cNvSpPr/>
          <p:nvPr/>
        </p:nvSpPr>
        <p:spPr>
          <a:xfrm flipV="1">
            <a:off x="-23046" y="407670"/>
            <a:ext cx="10692384" cy="729995"/>
          </a:xfrm>
          <a:custGeom>
            <a:avLst/>
            <a:gdLst/>
            <a:ahLst/>
            <a:cxnLst/>
            <a:rect l="0" t="0" r="0" b="0"/>
            <a:pathLst>
              <a:path w="14256512" h="973327">
                <a:moveTo>
                  <a:pt x="0" y="973327"/>
                </a:moveTo>
                <a:lnTo>
                  <a:pt x="14256512" y="973327"/>
                </a:lnTo>
                <a:lnTo>
                  <a:pt x="14256512" y="0"/>
                </a:lnTo>
                <a:lnTo>
                  <a:pt x="0" y="0"/>
                </a:lnTo>
                <a:close/>
                <a:moveTo>
                  <a:pt x="1030224" y="2003551"/>
                </a:moveTo>
              </a:path>
            </a:pathLst>
          </a:custGeom>
          <a:solidFill>
            <a:srgbClr val="FFC000">
              <a:alpha val="10000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115" name="Rectangle 115"/>
          <p:cNvSpPr/>
          <p:nvPr/>
        </p:nvSpPr>
        <p:spPr>
          <a:xfrm>
            <a:off x="3389271" y="569066"/>
            <a:ext cx="4007738" cy="509978"/>
          </a:xfrm>
          <a:prstGeom prst="rect">
            <a:avLst/>
          </a:prstGeom>
        </p:spPr>
        <p:txBody>
          <a:bodyPr wrap="none" lIns="0" tIns="0" rIns="0" bIns="0">
            <a:spAutoFit/>
          </a:bodyPr>
          <a:lstStyle/>
          <a:p>
            <a:r>
              <a:rPr lang="en-US" sz="3503" dirty="0">
                <a:latin typeface="CIDFont+F1"/>
              </a:rPr>
              <a:t>Di</a:t>
            </a:r>
            <a:r>
              <a:rPr lang="en-US" sz="3503" spc="-39" dirty="0">
                <a:latin typeface="CIDFont+F1"/>
              </a:rPr>
              <a:t>s</a:t>
            </a:r>
            <a:r>
              <a:rPr lang="en-US" sz="3503" spc="-15" dirty="0">
                <a:latin typeface="CIDFont+F1"/>
              </a:rPr>
              <a:t>t</a:t>
            </a:r>
            <a:r>
              <a:rPr lang="en-US" sz="3503" dirty="0">
                <a:latin typeface="CIDFont+F1"/>
              </a:rPr>
              <a:t>ri</a:t>
            </a:r>
            <a:r>
              <a:rPr lang="en-US" sz="3503" spc="-18" dirty="0">
                <a:latin typeface="CIDFont+F1"/>
              </a:rPr>
              <a:t>b</a:t>
            </a:r>
            <a:r>
              <a:rPr lang="en-US" sz="3503" dirty="0">
                <a:latin typeface="CIDFont+F1"/>
              </a:rPr>
              <a:t>u</a:t>
            </a:r>
            <a:r>
              <a:rPr lang="en-US" sz="3503" spc="-15" dirty="0">
                <a:latin typeface="CIDFont+F1"/>
              </a:rPr>
              <a:t>t</a:t>
            </a:r>
            <a:r>
              <a:rPr lang="en-US" sz="3503" dirty="0">
                <a:latin typeface="CIDFont+F1"/>
              </a:rPr>
              <a:t>ion</a:t>
            </a:r>
            <a:r>
              <a:rPr lang="en-US" sz="3503" spc="-22" dirty="0">
                <a:latin typeface="CIDFont+F1"/>
              </a:rPr>
              <a:t> </a:t>
            </a:r>
            <a:r>
              <a:rPr lang="en-US" sz="3503" dirty="0">
                <a:latin typeface="CIDFont+F1"/>
              </a:rPr>
              <a:t>d</a:t>
            </a:r>
            <a:r>
              <a:rPr lang="en-US" sz="3503" spc="-277" dirty="0">
                <a:latin typeface="CIDFont+F1"/>
              </a:rPr>
              <a:t>’</a:t>
            </a:r>
            <a:r>
              <a:rPr lang="en-US" sz="3503" dirty="0">
                <a:latin typeface="CIDFont+F1"/>
              </a:rPr>
              <a:t>é</a:t>
            </a:r>
            <a:r>
              <a:rPr lang="en-US" sz="3503" spc="-18" dirty="0">
                <a:latin typeface="CIDFont+F1"/>
              </a:rPr>
              <a:t>n</a:t>
            </a:r>
            <a:r>
              <a:rPr lang="en-US" sz="3503" dirty="0">
                <a:latin typeface="CIDFont+F1"/>
              </a:rPr>
              <a:t>e</a:t>
            </a:r>
            <a:r>
              <a:rPr lang="en-US" sz="3503" spc="-29" dirty="0">
                <a:latin typeface="CIDFont+F1"/>
              </a:rPr>
              <a:t>r</a:t>
            </a:r>
            <a:r>
              <a:rPr lang="en-US" sz="3503" dirty="0">
                <a:latin typeface="CIDFont+F1"/>
              </a:rPr>
              <a:t>g</a:t>
            </a:r>
            <a:r>
              <a:rPr lang="en-US" sz="3503" spc="-32" dirty="0">
                <a:latin typeface="CIDFont+F1"/>
              </a:rPr>
              <a:t>i</a:t>
            </a:r>
            <a:r>
              <a:rPr lang="en-US" sz="3503" dirty="0">
                <a:latin typeface="CIDFont+F1"/>
              </a:rPr>
              <a:t>e </a:t>
            </a:r>
          </a:p>
        </p:txBody>
      </p:sp>
      <p:sp>
        <p:nvSpPr>
          <p:cNvPr id="116" name="Rectangle 116"/>
          <p:cNvSpPr/>
          <p:nvPr/>
        </p:nvSpPr>
        <p:spPr>
          <a:xfrm>
            <a:off x="6425171" y="6388703"/>
            <a:ext cx="3183678" cy="230537"/>
          </a:xfrm>
          <a:prstGeom prst="rect">
            <a:avLst/>
          </a:prstGeom>
        </p:spPr>
        <p:txBody>
          <a:bodyPr wrap="none" lIns="0" tIns="0" rIns="0" bIns="0">
            <a:spAutoFit/>
          </a:bodyPr>
          <a:lstStyle/>
          <a:p>
            <a:r>
              <a:rPr lang="en-US" sz="1583" dirty="0">
                <a:latin typeface="CIDFont+F1"/>
              </a:rPr>
              <a:t>P</a:t>
            </a:r>
            <a:r>
              <a:rPr lang="en-US" sz="1583" spc="-29" dirty="0">
                <a:latin typeface="CIDFont+F1"/>
              </a:rPr>
              <a:t>r</a:t>
            </a:r>
            <a:r>
              <a:rPr lang="en-US" sz="1583" dirty="0">
                <a:latin typeface="CIDFont+F1"/>
              </a:rPr>
              <a:t>esen</a:t>
            </a:r>
            <a:r>
              <a:rPr lang="en-US" sz="1583" spc="-23" dirty="0">
                <a:latin typeface="CIDFont+F1"/>
              </a:rPr>
              <a:t>t</a:t>
            </a:r>
            <a:r>
              <a:rPr lang="en-US" sz="1583" dirty="0">
                <a:latin typeface="CIDFont+F1"/>
              </a:rPr>
              <a:t>er</a:t>
            </a:r>
            <a:r>
              <a:rPr lang="en-US" sz="1583" spc="-26" dirty="0">
                <a:latin typeface="CIDFont+F1"/>
              </a:rPr>
              <a:t> </a:t>
            </a:r>
            <a:r>
              <a:rPr lang="en-US" sz="1583" dirty="0">
                <a:latin typeface="CIDFont+F1"/>
              </a:rPr>
              <a:t>pa</a:t>
            </a:r>
            <a:r>
              <a:rPr lang="en-US" sz="1583" spc="-13" dirty="0">
                <a:latin typeface="CIDFont+F1"/>
              </a:rPr>
              <a:t>r</a:t>
            </a:r>
            <a:r>
              <a:rPr lang="en-US" sz="1583" dirty="0">
                <a:latin typeface="CIDFont+F1"/>
              </a:rPr>
              <a:t> </a:t>
            </a:r>
            <a:r>
              <a:rPr lang="en-US" sz="1583" spc="-15" dirty="0">
                <a:latin typeface="CIDFont+F1"/>
              </a:rPr>
              <a:t>Ka</a:t>
            </a:r>
            <a:r>
              <a:rPr lang="en-US" sz="1583" dirty="0">
                <a:latin typeface="CIDFont+F1"/>
              </a:rPr>
              <a:t>mb</a:t>
            </a:r>
            <a:r>
              <a:rPr lang="en-US" sz="1583" spc="-23" dirty="0">
                <a:latin typeface="CIDFont+F1"/>
              </a:rPr>
              <a:t>w</a:t>
            </a:r>
            <a:r>
              <a:rPr lang="en-US" sz="1583" dirty="0">
                <a:latin typeface="CIDFont+F1"/>
              </a:rPr>
              <a:t>ole </a:t>
            </a:r>
            <a:r>
              <a:rPr lang="en-US" sz="1583" spc="-154" dirty="0">
                <a:latin typeface="CIDFont+F1"/>
              </a:rPr>
              <a:t>T</a:t>
            </a:r>
            <a:r>
              <a:rPr lang="en-US" sz="1583" dirty="0">
                <a:latin typeface="CIDFont+F1"/>
              </a:rPr>
              <a:t>ou</a:t>
            </a:r>
            <a:r>
              <a:rPr lang="en-US" sz="1583" spc="-13" dirty="0">
                <a:latin typeface="CIDFont+F1"/>
              </a:rPr>
              <a:t>r</a:t>
            </a:r>
            <a:r>
              <a:rPr lang="en-US" sz="1583" dirty="0">
                <a:latin typeface="CIDFont+F1"/>
              </a:rPr>
              <a:t>o G</a:t>
            </a:r>
            <a:r>
              <a:rPr lang="en-US" sz="1583" spc="-15" dirty="0">
                <a:latin typeface="CIDFont+F1"/>
              </a:rPr>
              <a:t>a</a:t>
            </a:r>
            <a:r>
              <a:rPr lang="en-US" sz="1583" dirty="0">
                <a:latin typeface="CIDFont+F1"/>
              </a:rPr>
              <a:t>ston </a:t>
            </a:r>
          </a:p>
        </p:txBody>
      </p:sp>
      <p:sp>
        <p:nvSpPr>
          <p:cNvPr id="3" name="ZoneTexte 2"/>
          <p:cNvSpPr txBox="1"/>
          <p:nvPr/>
        </p:nvSpPr>
        <p:spPr>
          <a:xfrm>
            <a:off x="70850" y="1952910"/>
            <a:ext cx="10644580" cy="4018216"/>
          </a:xfrm>
          <a:prstGeom prst="rect">
            <a:avLst/>
          </a:prstGeom>
          <a:noFill/>
        </p:spPr>
        <p:txBody>
          <a:bodyPr wrap="square" rtlCol="0">
            <a:spAutoFit/>
          </a:bodyPr>
          <a:lstStyle/>
          <a:p>
            <a:pPr>
              <a:lnSpc>
                <a:spcPct val="107000"/>
              </a:lnSpc>
              <a:spcAft>
                <a:spcPts val="0"/>
              </a:spcAft>
            </a:pPr>
            <a:r>
              <a:rPr lang="fr-FR" sz="2400" b="1" dirty="0" smtClean="0">
                <a:effectLst/>
                <a:latin typeface="Calibri" panose="020F0502020204030204" pitchFamily="34" charset="0"/>
                <a:ea typeface="Calibri" panose="020F0502020204030204" pitchFamily="34" charset="0"/>
                <a:cs typeface="Times New Roman" panose="02020603050405020304" pitchFamily="18" charset="0"/>
              </a:rPr>
              <a:t>Réseaux aériens</a:t>
            </a:r>
            <a:endParaRPr lang="fr-FR" sz="2400" dirty="0" smtClean="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fr-FR" sz="2400" dirty="0" smtClean="0">
                <a:effectLst/>
                <a:latin typeface="Calibri" panose="020F0502020204030204" pitchFamily="34" charset="0"/>
                <a:ea typeface="Calibri" panose="020F0502020204030204" pitchFamily="34" charset="0"/>
                <a:cs typeface="Times New Roman" panose="02020603050405020304" pitchFamily="18" charset="0"/>
              </a:rPr>
              <a:t>Pour les réseaux aériens, du type arborescent, on distingue :</a:t>
            </a:r>
          </a:p>
          <a:p>
            <a:pPr marL="342900" lvl="0" indent="-342900">
              <a:lnSpc>
                <a:spcPct val="107000"/>
              </a:lnSpc>
              <a:spcAft>
                <a:spcPts val="0"/>
              </a:spcAft>
              <a:buFont typeface="Symbol" panose="05050102010706020507" pitchFamily="18" charset="2"/>
              <a:buChar char=""/>
            </a:pPr>
            <a:r>
              <a:rPr lang="fr-FR" sz="2400" dirty="0" smtClean="0">
                <a:effectLst/>
                <a:latin typeface="Calibri" panose="020F0502020204030204" pitchFamily="34" charset="0"/>
                <a:ea typeface="Calibri" panose="020F0502020204030204" pitchFamily="34" charset="0"/>
                <a:cs typeface="Times New Roman" panose="02020603050405020304" pitchFamily="18" charset="0"/>
              </a:rPr>
              <a:t>les lignes principales ou d’ossature de grande fiabilité, de forte section, </a:t>
            </a:r>
            <a:r>
              <a:rPr lang="fr-FR" sz="2400" dirty="0" err="1" smtClean="0">
                <a:effectLst/>
                <a:latin typeface="Calibri" panose="020F0502020204030204" pitchFamily="34" charset="0"/>
                <a:ea typeface="Calibri" panose="020F0502020204030204" pitchFamily="34" charset="0"/>
                <a:cs typeface="Times New Roman" panose="02020603050405020304" pitchFamily="18" charset="0"/>
              </a:rPr>
              <a:t>bouclables</a:t>
            </a:r>
            <a:r>
              <a:rPr lang="fr-FR" sz="2400" dirty="0" smtClean="0">
                <a:effectLst/>
                <a:latin typeface="Calibri" panose="020F0502020204030204" pitchFamily="34" charset="0"/>
                <a:ea typeface="Calibri" panose="020F0502020204030204" pitchFamily="34" charset="0"/>
                <a:cs typeface="Times New Roman" panose="02020603050405020304" pitchFamily="18" charset="0"/>
              </a:rPr>
              <a:t> de suite ou à terme ;</a:t>
            </a:r>
          </a:p>
          <a:p>
            <a:pPr marL="342900" lvl="0" indent="-342900">
              <a:lnSpc>
                <a:spcPct val="107000"/>
              </a:lnSpc>
              <a:spcAft>
                <a:spcPts val="0"/>
              </a:spcAft>
              <a:buFont typeface="Symbol" panose="05050102010706020507" pitchFamily="18" charset="2"/>
              <a:buChar char=""/>
            </a:pPr>
            <a:r>
              <a:rPr lang="fr-FR" sz="2400" dirty="0" smtClean="0">
                <a:effectLst/>
                <a:latin typeface="Calibri" panose="020F0502020204030204" pitchFamily="34" charset="0"/>
                <a:ea typeface="Calibri" panose="020F0502020204030204" pitchFamily="34" charset="0"/>
                <a:cs typeface="Times New Roman" panose="02020603050405020304" pitchFamily="18" charset="0"/>
              </a:rPr>
              <a:t>les lignes secondaires ou dérivation de plus faible section, constituant généralement des antennes ;</a:t>
            </a:r>
          </a:p>
          <a:p>
            <a:pPr>
              <a:lnSpc>
                <a:spcPct val="107000"/>
              </a:lnSpc>
              <a:spcAft>
                <a:spcPts val="0"/>
              </a:spcAft>
            </a:pPr>
            <a:r>
              <a:rPr lang="fr-FR" sz="2400" dirty="0" smtClean="0">
                <a:effectLst/>
                <a:latin typeface="Calibri" panose="020F0502020204030204" pitchFamily="34" charset="0"/>
                <a:ea typeface="Calibri" panose="020F0502020204030204" pitchFamily="34" charset="0"/>
                <a:cs typeface="Times New Roman" panose="02020603050405020304" pitchFamily="18" charset="0"/>
              </a:rPr>
              <a:t>Ces lignes alimentent des postes de transformation HTA/BT constitués en « grappe » et sont équipés de points de sectionnement à ouverture télécommandée, manuelle ou automatique, ainsi que des « ponts » démontables sous tension.</a:t>
            </a:r>
          </a:p>
          <a:p>
            <a:r>
              <a:rPr lang="fr-FR" sz="2400" dirty="0"/>
              <a:t> </a:t>
            </a:r>
          </a:p>
        </p:txBody>
      </p:sp>
    </p:spTree>
    <p:extLst>
      <p:ext uri="{BB962C8B-B14F-4D97-AF65-F5344CB8AC3E}">
        <p14:creationId xmlns:p14="http://schemas.microsoft.com/office/powerpoint/2010/main" val="12071584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Freeform 113"/>
          <p:cNvSpPr/>
          <p:nvPr/>
        </p:nvSpPr>
        <p:spPr>
          <a:xfrm flipV="1">
            <a:off x="0" y="772668"/>
            <a:ext cx="10692384" cy="6013703"/>
          </a:xfrm>
          <a:custGeom>
            <a:avLst/>
            <a:gdLst/>
            <a:ahLst/>
            <a:cxnLst/>
            <a:rect l="0" t="0" r="0" b="0"/>
            <a:pathLst>
              <a:path w="14256512" h="8018271">
                <a:moveTo>
                  <a:pt x="0" y="8018271"/>
                </a:moveTo>
                <a:lnTo>
                  <a:pt x="14256512" y="8018271"/>
                </a:lnTo>
                <a:lnTo>
                  <a:pt x="14256512" y="0"/>
                </a:lnTo>
                <a:lnTo>
                  <a:pt x="0" y="0"/>
                </a:lnTo>
                <a:close/>
                <a:moveTo>
                  <a:pt x="1030224" y="9048495"/>
                </a:moveTo>
              </a:path>
            </a:pathLst>
          </a:custGeom>
          <a:solidFill>
            <a:srgbClr val="FFFFFF">
              <a:alpha val="10000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114" name="Freeform 114"/>
          <p:cNvSpPr/>
          <p:nvPr/>
        </p:nvSpPr>
        <p:spPr>
          <a:xfrm flipV="1">
            <a:off x="0" y="772668"/>
            <a:ext cx="10692384" cy="729995"/>
          </a:xfrm>
          <a:custGeom>
            <a:avLst/>
            <a:gdLst/>
            <a:ahLst/>
            <a:cxnLst/>
            <a:rect l="0" t="0" r="0" b="0"/>
            <a:pathLst>
              <a:path w="14256512" h="973327">
                <a:moveTo>
                  <a:pt x="0" y="973327"/>
                </a:moveTo>
                <a:lnTo>
                  <a:pt x="14256512" y="973327"/>
                </a:lnTo>
                <a:lnTo>
                  <a:pt x="14256512" y="0"/>
                </a:lnTo>
                <a:lnTo>
                  <a:pt x="0" y="0"/>
                </a:lnTo>
                <a:close/>
                <a:moveTo>
                  <a:pt x="1030224" y="2003551"/>
                </a:moveTo>
              </a:path>
            </a:pathLst>
          </a:custGeom>
          <a:solidFill>
            <a:srgbClr val="FFC000">
              <a:alpha val="10000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115" name="Rectangle 115"/>
          <p:cNvSpPr/>
          <p:nvPr/>
        </p:nvSpPr>
        <p:spPr>
          <a:xfrm>
            <a:off x="3389271" y="868038"/>
            <a:ext cx="4007738" cy="509978"/>
          </a:xfrm>
          <a:prstGeom prst="rect">
            <a:avLst/>
          </a:prstGeom>
        </p:spPr>
        <p:txBody>
          <a:bodyPr wrap="none" lIns="0" tIns="0" rIns="0" bIns="0">
            <a:spAutoFit/>
          </a:bodyPr>
          <a:lstStyle/>
          <a:p>
            <a:pPr marL="0"/>
            <a:r>
              <a:rPr lang="en-US" sz="3503" b="0" i="0" spc="0" baseline="0" dirty="0">
                <a:latin typeface="CIDFont+F1"/>
              </a:rPr>
              <a:t>Di</a:t>
            </a:r>
            <a:r>
              <a:rPr lang="en-US" sz="3503" b="0" i="0" spc="-39" baseline="0" dirty="0">
                <a:latin typeface="CIDFont+F1"/>
              </a:rPr>
              <a:t>s</a:t>
            </a:r>
            <a:r>
              <a:rPr lang="en-US" sz="3503" b="0" i="0" spc="-15" baseline="0" dirty="0">
                <a:latin typeface="CIDFont+F1"/>
              </a:rPr>
              <a:t>t</a:t>
            </a:r>
            <a:r>
              <a:rPr lang="en-US" sz="3503" b="0" i="0" spc="0" baseline="0" dirty="0">
                <a:latin typeface="CIDFont+F1"/>
              </a:rPr>
              <a:t>ri</a:t>
            </a:r>
            <a:r>
              <a:rPr lang="en-US" sz="3503" b="0" i="0" spc="-18" baseline="0" dirty="0">
                <a:latin typeface="CIDFont+F1"/>
              </a:rPr>
              <a:t>b</a:t>
            </a:r>
            <a:r>
              <a:rPr lang="en-US" sz="3503" b="0" i="0" spc="0" baseline="0" dirty="0">
                <a:latin typeface="CIDFont+F1"/>
              </a:rPr>
              <a:t>u</a:t>
            </a:r>
            <a:r>
              <a:rPr lang="en-US" sz="3503" b="0" i="0" spc="-15" baseline="0" dirty="0">
                <a:latin typeface="CIDFont+F1"/>
              </a:rPr>
              <a:t>t</a:t>
            </a:r>
            <a:r>
              <a:rPr lang="en-US" sz="3503" b="0" i="0" spc="0" baseline="0" dirty="0">
                <a:latin typeface="CIDFont+F1"/>
              </a:rPr>
              <a:t>ion</a:t>
            </a:r>
            <a:r>
              <a:rPr lang="en-US" sz="3503" b="0" i="0" spc="-22" baseline="0" dirty="0">
                <a:latin typeface="CIDFont+F1"/>
              </a:rPr>
              <a:t> </a:t>
            </a:r>
            <a:r>
              <a:rPr lang="en-US" sz="3503" b="0" i="0" spc="0" baseline="0" dirty="0">
                <a:latin typeface="CIDFont+F1"/>
              </a:rPr>
              <a:t>d</a:t>
            </a:r>
            <a:r>
              <a:rPr lang="en-US" sz="3503" b="0" i="0" spc="-277" baseline="0" dirty="0">
                <a:latin typeface="CIDFont+F1"/>
              </a:rPr>
              <a:t>’</a:t>
            </a:r>
            <a:r>
              <a:rPr lang="en-US" sz="3503" b="0" i="0" spc="0" baseline="0" dirty="0">
                <a:latin typeface="CIDFont+F1"/>
              </a:rPr>
              <a:t>é</a:t>
            </a:r>
            <a:r>
              <a:rPr lang="en-US" sz="3503" b="0" i="0" spc="-18" baseline="0" dirty="0">
                <a:latin typeface="CIDFont+F1"/>
              </a:rPr>
              <a:t>n</a:t>
            </a:r>
            <a:r>
              <a:rPr lang="en-US" sz="3503" b="0" i="0" spc="0" baseline="0" dirty="0">
                <a:latin typeface="CIDFont+F1"/>
              </a:rPr>
              <a:t>e</a:t>
            </a:r>
            <a:r>
              <a:rPr lang="en-US" sz="3503" b="0" i="0" spc="-29" baseline="0" dirty="0">
                <a:latin typeface="CIDFont+F1"/>
              </a:rPr>
              <a:t>r</a:t>
            </a:r>
            <a:r>
              <a:rPr lang="en-US" sz="3503" b="0" i="0" spc="0" baseline="0" dirty="0">
                <a:latin typeface="CIDFont+F1"/>
              </a:rPr>
              <a:t>g</a:t>
            </a:r>
            <a:r>
              <a:rPr lang="en-US" sz="3503" b="0" i="0" spc="-32" baseline="0" dirty="0">
                <a:latin typeface="CIDFont+F1"/>
              </a:rPr>
              <a:t>i</a:t>
            </a:r>
            <a:r>
              <a:rPr lang="en-US" sz="3503" b="0" i="0" spc="0" baseline="0" dirty="0">
                <a:latin typeface="CIDFont+F1"/>
              </a:rPr>
              <a:t>e </a:t>
            </a:r>
          </a:p>
        </p:txBody>
      </p:sp>
      <p:sp>
        <p:nvSpPr>
          <p:cNvPr id="116" name="Rectangle 116"/>
          <p:cNvSpPr/>
          <p:nvPr/>
        </p:nvSpPr>
        <p:spPr>
          <a:xfrm>
            <a:off x="6425171" y="6388703"/>
            <a:ext cx="3183678" cy="230537"/>
          </a:xfrm>
          <a:prstGeom prst="rect">
            <a:avLst/>
          </a:prstGeom>
        </p:spPr>
        <p:txBody>
          <a:bodyPr wrap="none" lIns="0" tIns="0" rIns="0" bIns="0">
            <a:spAutoFit/>
          </a:bodyPr>
          <a:lstStyle/>
          <a:p>
            <a:pPr marL="0"/>
            <a:r>
              <a:rPr lang="en-US" sz="1583" b="0" i="0" spc="0" baseline="0" dirty="0">
                <a:latin typeface="CIDFont+F1"/>
              </a:rPr>
              <a:t>P</a:t>
            </a:r>
            <a:r>
              <a:rPr lang="en-US" sz="1583" b="0" i="0" spc="-29" baseline="0" dirty="0">
                <a:latin typeface="CIDFont+F1"/>
              </a:rPr>
              <a:t>r</a:t>
            </a:r>
            <a:r>
              <a:rPr lang="en-US" sz="1583" b="0" i="0" spc="0" baseline="0" dirty="0">
                <a:latin typeface="CIDFont+F1"/>
              </a:rPr>
              <a:t>esen</a:t>
            </a:r>
            <a:r>
              <a:rPr lang="en-US" sz="1583" b="0" i="0" spc="-23" baseline="0" dirty="0">
                <a:latin typeface="CIDFont+F1"/>
              </a:rPr>
              <a:t>t</a:t>
            </a:r>
            <a:r>
              <a:rPr lang="en-US" sz="1583" b="0" i="0" spc="0" baseline="0" dirty="0">
                <a:latin typeface="CIDFont+F1"/>
              </a:rPr>
              <a:t>er</a:t>
            </a:r>
            <a:r>
              <a:rPr lang="en-US" sz="1583" b="0" i="0" spc="-26" baseline="0" dirty="0">
                <a:latin typeface="CIDFont+F1"/>
              </a:rPr>
              <a:t> </a:t>
            </a:r>
            <a:r>
              <a:rPr lang="en-US" sz="1583" b="0" i="0" spc="0" baseline="0" dirty="0">
                <a:latin typeface="CIDFont+F1"/>
              </a:rPr>
              <a:t>pa</a:t>
            </a:r>
            <a:r>
              <a:rPr lang="en-US" sz="1583" b="0" i="0" spc="-13" baseline="0" dirty="0">
                <a:latin typeface="CIDFont+F1"/>
              </a:rPr>
              <a:t>r</a:t>
            </a:r>
            <a:r>
              <a:rPr lang="en-US" sz="1583" b="0" i="0" spc="0" baseline="0" dirty="0">
                <a:latin typeface="CIDFont+F1"/>
              </a:rPr>
              <a:t> </a:t>
            </a:r>
            <a:r>
              <a:rPr lang="en-US" sz="1583" b="0" i="0" spc="-15" baseline="0" dirty="0">
                <a:latin typeface="CIDFont+F1"/>
              </a:rPr>
              <a:t>Ka</a:t>
            </a:r>
            <a:r>
              <a:rPr lang="en-US" sz="1583" b="0" i="0" spc="0" baseline="0" dirty="0">
                <a:latin typeface="CIDFont+F1"/>
              </a:rPr>
              <a:t>mb</a:t>
            </a:r>
            <a:r>
              <a:rPr lang="en-US" sz="1583" b="0" i="0" spc="-23" baseline="0" dirty="0">
                <a:latin typeface="CIDFont+F1"/>
              </a:rPr>
              <a:t>w</a:t>
            </a:r>
            <a:r>
              <a:rPr lang="en-US" sz="1583" b="0" i="0" spc="0" baseline="0" dirty="0">
                <a:latin typeface="CIDFont+F1"/>
              </a:rPr>
              <a:t>ole </a:t>
            </a:r>
            <a:r>
              <a:rPr lang="en-US" sz="1583" b="0" i="0" spc="-154" baseline="0" dirty="0">
                <a:latin typeface="CIDFont+F1"/>
              </a:rPr>
              <a:t>T</a:t>
            </a:r>
            <a:r>
              <a:rPr lang="en-US" sz="1583" b="0" i="0" spc="0" baseline="0" dirty="0">
                <a:latin typeface="CIDFont+F1"/>
              </a:rPr>
              <a:t>ou</a:t>
            </a:r>
            <a:r>
              <a:rPr lang="en-US" sz="1583" b="0" i="0" spc="-13" baseline="0" dirty="0">
                <a:latin typeface="CIDFont+F1"/>
              </a:rPr>
              <a:t>r</a:t>
            </a:r>
            <a:r>
              <a:rPr lang="en-US" sz="1583" b="0" i="0" spc="0" baseline="0" dirty="0">
                <a:latin typeface="CIDFont+F1"/>
              </a:rPr>
              <a:t>o G</a:t>
            </a:r>
            <a:r>
              <a:rPr lang="en-US" sz="1583" b="0" i="0" spc="-15" baseline="0" dirty="0">
                <a:latin typeface="CIDFont+F1"/>
              </a:rPr>
              <a:t>a</a:t>
            </a:r>
            <a:r>
              <a:rPr lang="en-US" sz="1583" b="0" i="0" spc="0" baseline="0" dirty="0">
                <a:latin typeface="CIDFont+F1"/>
              </a:rPr>
              <a:t>ston </a:t>
            </a:r>
          </a:p>
        </p:txBody>
      </p:sp>
      <p:sp>
        <p:nvSpPr>
          <p:cNvPr id="3" name="ZoneTexte 2"/>
          <p:cNvSpPr txBox="1"/>
          <p:nvPr/>
        </p:nvSpPr>
        <p:spPr>
          <a:xfrm>
            <a:off x="70850" y="2205197"/>
            <a:ext cx="10644580" cy="2677656"/>
          </a:xfrm>
          <a:prstGeom prst="rect">
            <a:avLst/>
          </a:prstGeom>
          <a:noFill/>
        </p:spPr>
        <p:txBody>
          <a:bodyPr wrap="square" rtlCol="0">
            <a:spAutoFit/>
          </a:bodyPr>
          <a:lstStyle/>
          <a:p>
            <a:r>
              <a:rPr lang="fr-FR" sz="2800" b="1" dirty="0"/>
              <a:t>2  Réseaux de répartition </a:t>
            </a:r>
            <a:r>
              <a:rPr lang="fr-FR" sz="2800" dirty="0"/>
              <a:t>: </a:t>
            </a:r>
          </a:p>
          <a:p>
            <a:r>
              <a:rPr lang="fr-FR" sz="2800" dirty="0"/>
              <a:t>Ces réseaux comprennent les lignes de transport et les postes de transformation intermédiaires entre le réseau de transport et le réseau de distribution. Ce sont des réseaux haute tension, dont le rôle est de répartir l'énergie électrique au niveau régional. </a:t>
            </a:r>
          </a:p>
          <a:p>
            <a:r>
              <a:rPr lang="fr-FR" sz="2800" dirty="0"/>
              <a:t>Ils peuvent être aériens ou souterrains.</a:t>
            </a:r>
          </a:p>
        </p:txBody>
      </p:sp>
    </p:spTree>
    <p:extLst>
      <p:ext uri="{BB962C8B-B14F-4D97-AF65-F5344CB8AC3E}">
        <p14:creationId xmlns:p14="http://schemas.microsoft.com/office/powerpoint/2010/main" val="164555282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Freeform 113"/>
          <p:cNvSpPr/>
          <p:nvPr/>
        </p:nvSpPr>
        <p:spPr>
          <a:xfrm flipV="1">
            <a:off x="0" y="772668"/>
            <a:ext cx="10692384" cy="6013703"/>
          </a:xfrm>
          <a:custGeom>
            <a:avLst/>
            <a:gdLst/>
            <a:ahLst/>
            <a:cxnLst/>
            <a:rect l="0" t="0" r="0" b="0"/>
            <a:pathLst>
              <a:path w="14256512" h="8018271">
                <a:moveTo>
                  <a:pt x="0" y="8018271"/>
                </a:moveTo>
                <a:lnTo>
                  <a:pt x="14256512" y="8018271"/>
                </a:lnTo>
                <a:lnTo>
                  <a:pt x="14256512" y="0"/>
                </a:lnTo>
                <a:lnTo>
                  <a:pt x="0" y="0"/>
                </a:lnTo>
                <a:close/>
                <a:moveTo>
                  <a:pt x="1030224" y="9048495"/>
                </a:moveTo>
              </a:path>
            </a:pathLst>
          </a:custGeom>
          <a:solidFill>
            <a:srgbClr val="FFFFFF">
              <a:alpha val="10000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114" name="Freeform 114"/>
          <p:cNvSpPr/>
          <p:nvPr/>
        </p:nvSpPr>
        <p:spPr>
          <a:xfrm flipV="1">
            <a:off x="-23046" y="407670"/>
            <a:ext cx="10692384" cy="729995"/>
          </a:xfrm>
          <a:custGeom>
            <a:avLst/>
            <a:gdLst/>
            <a:ahLst/>
            <a:cxnLst/>
            <a:rect l="0" t="0" r="0" b="0"/>
            <a:pathLst>
              <a:path w="14256512" h="973327">
                <a:moveTo>
                  <a:pt x="0" y="973327"/>
                </a:moveTo>
                <a:lnTo>
                  <a:pt x="14256512" y="973327"/>
                </a:lnTo>
                <a:lnTo>
                  <a:pt x="14256512" y="0"/>
                </a:lnTo>
                <a:lnTo>
                  <a:pt x="0" y="0"/>
                </a:lnTo>
                <a:close/>
                <a:moveTo>
                  <a:pt x="1030224" y="2003551"/>
                </a:moveTo>
              </a:path>
            </a:pathLst>
          </a:custGeom>
          <a:solidFill>
            <a:srgbClr val="FFC000">
              <a:alpha val="10000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115" name="Rectangle 115"/>
          <p:cNvSpPr/>
          <p:nvPr/>
        </p:nvSpPr>
        <p:spPr>
          <a:xfrm>
            <a:off x="3389271" y="569066"/>
            <a:ext cx="4007738" cy="509978"/>
          </a:xfrm>
          <a:prstGeom prst="rect">
            <a:avLst/>
          </a:prstGeom>
        </p:spPr>
        <p:txBody>
          <a:bodyPr wrap="none" lIns="0" tIns="0" rIns="0" bIns="0">
            <a:spAutoFit/>
          </a:bodyPr>
          <a:lstStyle/>
          <a:p>
            <a:r>
              <a:rPr lang="en-US" sz="3503" dirty="0">
                <a:latin typeface="CIDFont+F1"/>
              </a:rPr>
              <a:t>Di</a:t>
            </a:r>
            <a:r>
              <a:rPr lang="en-US" sz="3503" spc="-39" dirty="0">
                <a:latin typeface="CIDFont+F1"/>
              </a:rPr>
              <a:t>s</a:t>
            </a:r>
            <a:r>
              <a:rPr lang="en-US" sz="3503" spc="-15" dirty="0">
                <a:latin typeface="CIDFont+F1"/>
              </a:rPr>
              <a:t>t</a:t>
            </a:r>
            <a:r>
              <a:rPr lang="en-US" sz="3503" dirty="0">
                <a:latin typeface="CIDFont+F1"/>
              </a:rPr>
              <a:t>ri</a:t>
            </a:r>
            <a:r>
              <a:rPr lang="en-US" sz="3503" spc="-18" dirty="0">
                <a:latin typeface="CIDFont+F1"/>
              </a:rPr>
              <a:t>b</a:t>
            </a:r>
            <a:r>
              <a:rPr lang="en-US" sz="3503" dirty="0">
                <a:latin typeface="CIDFont+F1"/>
              </a:rPr>
              <a:t>u</a:t>
            </a:r>
            <a:r>
              <a:rPr lang="en-US" sz="3503" spc="-15" dirty="0">
                <a:latin typeface="CIDFont+F1"/>
              </a:rPr>
              <a:t>t</a:t>
            </a:r>
            <a:r>
              <a:rPr lang="en-US" sz="3503" dirty="0">
                <a:latin typeface="CIDFont+F1"/>
              </a:rPr>
              <a:t>ion</a:t>
            </a:r>
            <a:r>
              <a:rPr lang="en-US" sz="3503" spc="-22" dirty="0">
                <a:latin typeface="CIDFont+F1"/>
              </a:rPr>
              <a:t> </a:t>
            </a:r>
            <a:r>
              <a:rPr lang="en-US" sz="3503" dirty="0">
                <a:latin typeface="CIDFont+F1"/>
              </a:rPr>
              <a:t>d</a:t>
            </a:r>
            <a:r>
              <a:rPr lang="en-US" sz="3503" spc="-277" dirty="0">
                <a:latin typeface="CIDFont+F1"/>
              </a:rPr>
              <a:t>’</a:t>
            </a:r>
            <a:r>
              <a:rPr lang="en-US" sz="3503" dirty="0">
                <a:latin typeface="CIDFont+F1"/>
              </a:rPr>
              <a:t>é</a:t>
            </a:r>
            <a:r>
              <a:rPr lang="en-US" sz="3503" spc="-18" dirty="0">
                <a:latin typeface="CIDFont+F1"/>
              </a:rPr>
              <a:t>n</a:t>
            </a:r>
            <a:r>
              <a:rPr lang="en-US" sz="3503" dirty="0">
                <a:latin typeface="CIDFont+F1"/>
              </a:rPr>
              <a:t>e</a:t>
            </a:r>
            <a:r>
              <a:rPr lang="en-US" sz="3503" spc="-29" dirty="0">
                <a:latin typeface="CIDFont+F1"/>
              </a:rPr>
              <a:t>r</a:t>
            </a:r>
            <a:r>
              <a:rPr lang="en-US" sz="3503" dirty="0">
                <a:latin typeface="CIDFont+F1"/>
              </a:rPr>
              <a:t>g</a:t>
            </a:r>
            <a:r>
              <a:rPr lang="en-US" sz="3503" spc="-32" dirty="0">
                <a:latin typeface="CIDFont+F1"/>
              </a:rPr>
              <a:t>i</a:t>
            </a:r>
            <a:r>
              <a:rPr lang="en-US" sz="3503" dirty="0">
                <a:latin typeface="CIDFont+F1"/>
              </a:rPr>
              <a:t>e </a:t>
            </a:r>
          </a:p>
        </p:txBody>
      </p:sp>
      <p:sp>
        <p:nvSpPr>
          <p:cNvPr id="116" name="Rectangle 116"/>
          <p:cNvSpPr/>
          <p:nvPr/>
        </p:nvSpPr>
        <p:spPr>
          <a:xfrm>
            <a:off x="6425171" y="6388703"/>
            <a:ext cx="3183678" cy="230537"/>
          </a:xfrm>
          <a:prstGeom prst="rect">
            <a:avLst/>
          </a:prstGeom>
        </p:spPr>
        <p:txBody>
          <a:bodyPr wrap="none" lIns="0" tIns="0" rIns="0" bIns="0">
            <a:spAutoFit/>
          </a:bodyPr>
          <a:lstStyle/>
          <a:p>
            <a:r>
              <a:rPr lang="en-US" sz="1583" dirty="0">
                <a:latin typeface="CIDFont+F1"/>
              </a:rPr>
              <a:t>P</a:t>
            </a:r>
            <a:r>
              <a:rPr lang="en-US" sz="1583" spc="-29" dirty="0">
                <a:latin typeface="CIDFont+F1"/>
              </a:rPr>
              <a:t>r</a:t>
            </a:r>
            <a:r>
              <a:rPr lang="en-US" sz="1583" dirty="0">
                <a:latin typeface="CIDFont+F1"/>
              </a:rPr>
              <a:t>esen</a:t>
            </a:r>
            <a:r>
              <a:rPr lang="en-US" sz="1583" spc="-23" dirty="0">
                <a:latin typeface="CIDFont+F1"/>
              </a:rPr>
              <a:t>t</a:t>
            </a:r>
            <a:r>
              <a:rPr lang="en-US" sz="1583" dirty="0">
                <a:latin typeface="CIDFont+F1"/>
              </a:rPr>
              <a:t>er</a:t>
            </a:r>
            <a:r>
              <a:rPr lang="en-US" sz="1583" spc="-26" dirty="0">
                <a:latin typeface="CIDFont+F1"/>
              </a:rPr>
              <a:t> </a:t>
            </a:r>
            <a:r>
              <a:rPr lang="en-US" sz="1583" dirty="0">
                <a:latin typeface="CIDFont+F1"/>
              </a:rPr>
              <a:t>pa</a:t>
            </a:r>
            <a:r>
              <a:rPr lang="en-US" sz="1583" spc="-13" dirty="0">
                <a:latin typeface="CIDFont+F1"/>
              </a:rPr>
              <a:t>r</a:t>
            </a:r>
            <a:r>
              <a:rPr lang="en-US" sz="1583" dirty="0">
                <a:latin typeface="CIDFont+F1"/>
              </a:rPr>
              <a:t> </a:t>
            </a:r>
            <a:r>
              <a:rPr lang="en-US" sz="1583" spc="-15" dirty="0">
                <a:latin typeface="CIDFont+F1"/>
              </a:rPr>
              <a:t>Ka</a:t>
            </a:r>
            <a:r>
              <a:rPr lang="en-US" sz="1583" dirty="0">
                <a:latin typeface="CIDFont+F1"/>
              </a:rPr>
              <a:t>mb</a:t>
            </a:r>
            <a:r>
              <a:rPr lang="en-US" sz="1583" spc="-23" dirty="0">
                <a:latin typeface="CIDFont+F1"/>
              </a:rPr>
              <a:t>w</a:t>
            </a:r>
            <a:r>
              <a:rPr lang="en-US" sz="1583" dirty="0">
                <a:latin typeface="CIDFont+F1"/>
              </a:rPr>
              <a:t>ole </a:t>
            </a:r>
            <a:r>
              <a:rPr lang="en-US" sz="1583" spc="-154" dirty="0">
                <a:latin typeface="CIDFont+F1"/>
              </a:rPr>
              <a:t>T</a:t>
            </a:r>
            <a:r>
              <a:rPr lang="en-US" sz="1583" dirty="0">
                <a:latin typeface="CIDFont+F1"/>
              </a:rPr>
              <a:t>ou</a:t>
            </a:r>
            <a:r>
              <a:rPr lang="en-US" sz="1583" spc="-13" dirty="0">
                <a:latin typeface="CIDFont+F1"/>
              </a:rPr>
              <a:t>r</a:t>
            </a:r>
            <a:r>
              <a:rPr lang="en-US" sz="1583" dirty="0">
                <a:latin typeface="CIDFont+F1"/>
              </a:rPr>
              <a:t>o G</a:t>
            </a:r>
            <a:r>
              <a:rPr lang="en-US" sz="1583" spc="-15" dirty="0">
                <a:latin typeface="CIDFont+F1"/>
              </a:rPr>
              <a:t>a</a:t>
            </a:r>
            <a:r>
              <a:rPr lang="en-US" sz="1583" dirty="0">
                <a:latin typeface="CIDFont+F1"/>
              </a:rPr>
              <a:t>ston </a:t>
            </a:r>
          </a:p>
        </p:txBody>
      </p:sp>
      <p:sp>
        <p:nvSpPr>
          <p:cNvPr id="3" name="ZoneTexte 2"/>
          <p:cNvSpPr txBox="1"/>
          <p:nvPr/>
        </p:nvSpPr>
        <p:spPr>
          <a:xfrm>
            <a:off x="70850" y="1952910"/>
            <a:ext cx="10644580" cy="3236207"/>
          </a:xfrm>
          <a:prstGeom prst="rect">
            <a:avLst/>
          </a:prstGeom>
          <a:noFill/>
        </p:spPr>
        <p:txBody>
          <a:bodyPr wrap="square" rtlCol="0">
            <a:spAutoFit/>
          </a:bodyPr>
          <a:lstStyle/>
          <a:p>
            <a:pPr>
              <a:lnSpc>
                <a:spcPct val="107000"/>
              </a:lnSpc>
              <a:spcAft>
                <a:spcPts val="0"/>
              </a:spcAft>
            </a:pPr>
            <a:r>
              <a:rPr lang="fr-FR" sz="2400" b="1" dirty="0" smtClean="0">
                <a:effectLst/>
                <a:latin typeface="Calibri" panose="020F0502020204030204" pitchFamily="34" charset="0"/>
                <a:ea typeface="Calibri" panose="020F0502020204030204" pitchFamily="34" charset="0"/>
                <a:cs typeface="Times New Roman" panose="02020603050405020304" pitchFamily="18" charset="0"/>
              </a:rPr>
              <a:t>Critères de conception</a:t>
            </a:r>
          </a:p>
          <a:p>
            <a:pPr>
              <a:lnSpc>
                <a:spcPct val="107000"/>
              </a:lnSpc>
              <a:spcAft>
                <a:spcPts val="0"/>
              </a:spcAft>
            </a:pPr>
            <a:r>
              <a:rPr lang="fr-FR" sz="2400" dirty="0" smtClean="0">
                <a:effectLst/>
                <a:latin typeface="Calibri" panose="020F0502020204030204" pitchFamily="34" charset="0"/>
                <a:ea typeface="Calibri" panose="020F0502020204030204" pitchFamily="34" charset="0"/>
                <a:cs typeface="Times New Roman" panose="02020603050405020304" pitchFamily="18" charset="0"/>
              </a:rPr>
              <a:t>- hypothèses climatiques (vent, température, surcharges verticales) ;</a:t>
            </a:r>
          </a:p>
          <a:p>
            <a:pPr>
              <a:lnSpc>
                <a:spcPct val="107000"/>
              </a:lnSpc>
              <a:spcAft>
                <a:spcPts val="0"/>
              </a:spcAft>
            </a:pPr>
            <a:r>
              <a:rPr lang="fr-FR" sz="2400" dirty="0" smtClean="0">
                <a:effectLst/>
                <a:latin typeface="Calibri" panose="020F0502020204030204" pitchFamily="34" charset="0"/>
                <a:ea typeface="Calibri" panose="020F0502020204030204" pitchFamily="34" charset="0"/>
                <a:cs typeface="Times New Roman" panose="02020603050405020304" pitchFamily="18" charset="0"/>
              </a:rPr>
              <a:t>- retournement et balancement des chaînes isolateurs ;</a:t>
            </a:r>
          </a:p>
          <a:p>
            <a:pPr>
              <a:lnSpc>
                <a:spcPct val="107000"/>
              </a:lnSpc>
              <a:spcAft>
                <a:spcPts val="0"/>
              </a:spcAft>
            </a:pPr>
            <a:r>
              <a:rPr lang="fr-FR" sz="2400" dirty="0" smtClean="0">
                <a:effectLst/>
                <a:latin typeface="Calibri" panose="020F0502020204030204" pitchFamily="34" charset="0"/>
                <a:ea typeface="Calibri" panose="020F0502020204030204" pitchFamily="34" charset="0"/>
                <a:cs typeface="Times New Roman" panose="02020603050405020304" pitchFamily="18" charset="0"/>
              </a:rPr>
              <a:t>- hypothèse de vibration ;</a:t>
            </a:r>
          </a:p>
          <a:p>
            <a:pPr>
              <a:lnSpc>
                <a:spcPct val="107000"/>
              </a:lnSpc>
              <a:spcAft>
                <a:spcPts val="0"/>
              </a:spcAft>
            </a:pPr>
            <a:r>
              <a:rPr lang="fr-FR" sz="2400" dirty="0" smtClean="0">
                <a:effectLst/>
                <a:latin typeface="Calibri" panose="020F0502020204030204" pitchFamily="34" charset="0"/>
                <a:ea typeface="Calibri" panose="020F0502020204030204" pitchFamily="34" charset="0"/>
                <a:cs typeface="Times New Roman" panose="02020603050405020304" pitchFamily="18" charset="0"/>
              </a:rPr>
              <a:t>- distances des conducteurs avec la masse ;</a:t>
            </a:r>
          </a:p>
          <a:p>
            <a:pPr>
              <a:lnSpc>
                <a:spcPct val="107000"/>
              </a:lnSpc>
              <a:spcAft>
                <a:spcPts val="0"/>
              </a:spcAft>
            </a:pPr>
            <a:r>
              <a:rPr lang="fr-FR" sz="2400" dirty="0" smtClean="0">
                <a:effectLst/>
                <a:latin typeface="Calibri" panose="020F0502020204030204" pitchFamily="34" charset="0"/>
                <a:ea typeface="Calibri" panose="020F0502020204030204" pitchFamily="34" charset="0"/>
                <a:cs typeface="Times New Roman" panose="02020603050405020304" pitchFamily="18" charset="0"/>
              </a:rPr>
              <a:t>- hypothèses de conception (effort de déformation permanente, hauteur hors sol, distances aux obstacles latéraux)</a:t>
            </a:r>
          </a:p>
          <a:p>
            <a:pPr>
              <a:lnSpc>
                <a:spcPct val="107000"/>
              </a:lnSpc>
              <a:spcAft>
                <a:spcPts val="0"/>
              </a:spcAft>
            </a:pPr>
            <a:r>
              <a:rPr lang="fr-FR" sz="2400" dirty="0" smtClean="0">
                <a:effectLst/>
                <a:latin typeface="Calibri" panose="020F0502020204030204" pitchFamily="34" charset="0"/>
                <a:ea typeface="Calibri" panose="020F0502020204030204" pitchFamily="34" charset="0"/>
                <a:cs typeface="Times New Roman" panose="02020603050405020304" pitchFamily="18" charset="0"/>
              </a:rPr>
              <a:t>- calculs mécaniques de la ligne ;</a:t>
            </a:r>
            <a:endParaRPr lang="fr-FR" sz="24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13880783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Freeform 113"/>
          <p:cNvSpPr/>
          <p:nvPr/>
        </p:nvSpPr>
        <p:spPr>
          <a:xfrm flipV="1">
            <a:off x="0" y="772668"/>
            <a:ext cx="10692384" cy="6013703"/>
          </a:xfrm>
          <a:custGeom>
            <a:avLst/>
            <a:gdLst/>
            <a:ahLst/>
            <a:cxnLst/>
            <a:rect l="0" t="0" r="0" b="0"/>
            <a:pathLst>
              <a:path w="14256512" h="8018271">
                <a:moveTo>
                  <a:pt x="0" y="8018271"/>
                </a:moveTo>
                <a:lnTo>
                  <a:pt x="14256512" y="8018271"/>
                </a:lnTo>
                <a:lnTo>
                  <a:pt x="14256512" y="0"/>
                </a:lnTo>
                <a:lnTo>
                  <a:pt x="0" y="0"/>
                </a:lnTo>
                <a:close/>
                <a:moveTo>
                  <a:pt x="1030224" y="9048495"/>
                </a:moveTo>
              </a:path>
            </a:pathLst>
          </a:custGeom>
          <a:solidFill>
            <a:srgbClr val="FFFFFF">
              <a:alpha val="10000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114" name="Freeform 114"/>
          <p:cNvSpPr/>
          <p:nvPr/>
        </p:nvSpPr>
        <p:spPr>
          <a:xfrm flipV="1">
            <a:off x="-23046" y="407670"/>
            <a:ext cx="10692384" cy="729995"/>
          </a:xfrm>
          <a:custGeom>
            <a:avLst/>
            <a:gdLst/>
            <a:ahLst/>
            <a:cxnLst/>
            <a:rect l="0" t="0" r="0" b="0"/>
            <a:pathLst>
              <a:path w="14256512" h="973327">
                <a:moveTo>
                  <a:pt x="0" y="973327"/>
                </a:moveTo>
                <a:lnTo>
                  <a:pt x="14256512" y="973327"/>
                </a:lnTo>
                <a:lnTo>
                  <a:pt x="14256512" y="0"/>
                </a:lnTo>
                <a:lnTo>
                  <a:pt x="0" y="0"/>
                </a:lnTo>
                <a:close/>
                <a:moveTo>
                  <a:pt x="1030224" y="2003551"/>
                </a:moveTo>
              </a:path>
            </a:pathLst>
          </a:custGeom>
          <a:solidFill>
            <a:srgbClr val="FFC000">
              <a:alpha val="10000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115" name="Rectangle 115"/>
          <p:cNvSpPr/>
          <p:nvPr/>
        </p:nvSpPr>
        <p:spPr>
          <a:xfrm>
            <a:off x="3389271" y="569066"/>
            <a:ext cx="4007738" cy="509978"/>
          </a:xfrm>
          <a:prstGeom prst="rect">
            <a:avLst/>
          </a:prstGeom>
        </p:spPr>
        <p:txBody>
          <a:bodyPr wrap="none" lIns="0" tIns="0" rIns="0" bIns="0">
            <a:spAutoFit/>
          </a:bodyPr>
          <a:lstStyle/>
          <a:p>
            <a:r>
              <a:rPr lang="en-US" sz="3503" dirty="0">
                <a:latin typeface="CIDFont+F1"/>
              </a:rPr>
              <a:t>Di</a:t>
            </a:r>
            <a:r>
              <a:rPr lang="en-US" sz="3503" spc="-39" dirty="0">
                <a:latin typeface="CIDFont+F1"/>
              </a:rPr>
              <a:t>s</a:t>
            </a:r>
            <a:r>
              <a:rPr lang="en-US" sz="3503" spc="-15" dirty="0">
                <a:latin typeface="CIDFont+F1"/>
              </a:rPr>
              <a:t>t</a:t>
            </a:r>
            <a:r>
              <a:rPr lang="en-US" sz="3503" dirty="0">
                <a:latin typeface="CIDFont+F1"/>
              </a:rPr>
              <a:t>ri</a:t>
            </a:r>
            <a:r>
              <a:rPr lang="en-US" sz="3503" spc="-18" dirty="0">
                <a:latin typeface="CIDFont+F1"/>
              </a:rPr>
              <a:t>b</a:t>
            </a:r>
            <a:r>
              <a:rPr lang="en-US" sz="3503" dirty="0">
                <a:latin typeface="CIDFont+F1"/>
              </a:rPr>
              <a:t>u</a:t>
            </a:r>
            <a:r>
              <a:rPr lang="en-US" sz="3503" spc="-15" dirty="0">
                <a:latin typeface="CIDFont+F1"/>
              </a:rPr>
              <a:t>t</a:t>
            </a:r>
            <a:r>
              <a:rPr lang="en-US" sz="3503" dirty="0">
                <a:latin typeface="CIDFont+F1"/>
              </a:rPr>
              <a:t>ion</a:t>
            </a:r>
            <a:r>
              <a:rPr lang="en-US" sz="3503" spc="-22" dirty="0">
                <a:latin typeface="CIDFont+F1"/>
              </a:rPr>
              <a:t> </a:t>
            </a:r>
            <a:r>
              <a:rPr lang="en-US" sz="3503" dirty="0">
                <a:latin typeface="CIDFont+F1"/>
              </a:rPr>
              <a:t>d</a:t>
            </a:r>
            <a:r>
              <a:rPr lang="en-US" sz="3503" spc="-277" dirty="0">
                <a:latin typeface="CIDFont+F1"/>
              </a:rPr>
              <a:t>’</a:t>
            </a:r>
            <a:r>
              <a:rPr lang="en-US" sz="3503" dirty="0">
                <a:latin typeface="CIDFont+F1"/>
              </a:rPr>
              <a:t>é</a:t>
            </a:r>
            <a:r>
              <a:rPr lang="en-US" sz="3503" spc="-18" dirty="0">
                <a:latin typeface="CIDFont+F1"/>
              </a:rPr>
              <a:t>n</a:t>
            </a:r>
            <a:r>
              <a:rPr lang="en-US" sz="3503" dirty="0">
                <a:latin typeface="CIDFont+F1"/>
              </a:rPr>
              <a:t>e</a:t>
            </a:r>
            <a:r>
              <a:rPr lang="en-US" sz="3503" spc="-29" dirty="0">
                <a:latin typeface="CIDFont+F1"/>
              </a:rPr>
              <a:t>r</a:t>
            </a:r>
            <a:r>
              <a:rPr lang="en-US" sz="3503" dirty="0">
                <a:latin typeface="CIDFont+F1"/>
              </a:rPr>
              <a:t>g</a:t>
            </a:r>
            <a:r>
              <a:rPr lang="en-US" sz="3503" spc="-32" dirty="0">
                <a:latin typeface="CIDFont+F1"/>
              </a:rPr>
              <a:t>i</a:t>
            </a:r>
            <a:r>
              <a:rPr lang="en-US" sz="3503" dirty="0">
                <a:latin typeface="CIDFont+F1"/>
              </a:rPr>
              <a:t>e </a:t>
            </a:r>
          </a:p>
        </p:txBody>
      </p:sp>
      <p:sp>
        <p:nvSpPr>
          <p:cNvPr id="116" name="Rectangle 116"/>
          <p:cNvSpPr/>
          <p:nvPr/>
        </p:nvSpPr>
        <p:spPr>
          <a:xfrm>
            <a:off x="6425171" y="6388703"/>
            <a:ext cx="3183678" cy="230537"/>
          </a:xfrm>
          <a:prstGeom prst="rect">
            <a:avLst/>
          </a:prstGeom>
        </p:spPr>
        <p:txBody>
          <a:bodyPr wrap="none" lIns="0" tIns="0" rIns="0" bIns="0">
            <a:spAutoFit/>
          </a:bodyPr>
          <a:lstStyle/>
          <a:p>
            <a:r>
              <a:rPr lang="en-US" sz="1583" dirty="0">
                <a:latin typeface="CIDFont+F1"/>
              </a:rPr>
              <a:t>P</a:t>
            </a:r>
            <a:r>
              <a:rPr lang="en-US" sz="1583" spc="-29" dirty="0">
                <a:latin typeface="CIDFont+F1"/>
              </a:rPr>
              <a:t>r</a:t>
            </a:r>
            <a:r>
              <a:rPr lang="en-US" sz="1583" dirty="0">
                <a:latin typeface="CIDFont+F1"/>
              </a:rPr>
              <a:t>esen</a:t>
            </a:r>
            <a:r>
              <a:rPr lang="en-US" sz="1583" spc="-23" dirty="0">
                <a:latin typeface="CIDFont+F1"/>
              </a:rPr>
              <a:t>t</a:t>
            </a:r>
            <a:r>
              <a:rPr lang="en-US" sz="1583" dirty="0">
                <a:latin typeface="CIDFont+F1"/>
              </a:rPr>
              <a:t>er</a:t>
            </a:r>
            <a:r>
              <a:rPr lang="en-US" sz="1583" spc="-26" dirty="0">
                <a:latin typeface="CIDFont+F1"/>
              </a:rPr>
              <a:t> </a:t>
            </a:r>
            <a:r>
              <a:rPr lang="en-US" sz="1583" dirty="0">
                <a:latin typeface="CIDFont+F1"/>
              </a:rPr>
              <a:t>pa</a:t>
            </a:r>
            <a:r>
              <a:rPr lang="en-US" sz="1583" spc="-13" dirty="0">
                <a:latin typeface="CIDFont+F1"/>
              </a:rPr>
              <a:t>r</a:t>
            </a:r>
            <a:r>
              <a:rPr lang="en-US" sz="1583" dirty="0">
                <a:latin typeface="CIDFont+F1"/>
              </a:rPr>
              <a:t> </a:t>
            </a:r>
            <a:r>
              <a:rPr lang="en-US" sz="1583" spc="-15" dirty="0">
                <a:latin typeface="CIDFont+F1"/>
              </a:rPr>
              <a:t>Ka</a:t>
            </a:r>
            <a:r>
              <a:rPr lang="en-US" sz="1583" dirty="0">
                <a:latin typeface="CIDFont+F1"/>
              </a:rPr>
              <a:t>mb</a:t>
            </a:r>
            <a:r>
              <a:rPr lang="en-US" sz="1583" spc="-23" dirty="0">
                <a:latin typeface="CIDFont+F1"/>
              </a:rPr>
              <a:t>w</a:t>
            </a:r>
            <a:r>
              <a:rPr lang="en-US" sz="1583" dirty="0">
                <a:latin typeface="CIDFont+F1"/>
              </a:rPr>
              <a:t>ole </a:t>
            </a:r>
            <a:r>
              <a:rPr lang="en-US" sz="1583" spc="-154" dirty="0">
                <a:latin typeface="CIDFont+F1"/>
              </a:rPr>
              <a:t>T</a:t>
            </a:r>
            <a:r>
              <a:rPr lang="en-US" sz="1583" dirty="0">
                <a:latin typeface="CIDFont+F1"/>
              </a:rPr>
              <a:t>ou</a:t>
            </a:r>
            <a:r>
              <a:rPr lang="en-US" sz="1583" spc="-13" dirty="0">
                <a:latin typeface="CIDFont+F1"/>
              </a:rPr>
              <a:t>r</a:t>
            </a:r>
            <a:r>
              <a:rPr lang="en-US" sz="1583" dirty="0">
                <a:latin typeface="CIDFont+F1"/>
              </a:rPr>
              <a:t>o G</a:t>
            </a:r>
            <a:r>
              <a:rPr lang="en-US" sz="1583" spc="-15" dirty="0">
                <a:latin typeface="CIDFont+F1"/>
              </a:rPr>
              <a:t>a</a:t>
            </a:r>
            <a:r>
              <a:rPr lang="en-US" sz="1583" dirty="0">
                <a:latin typeface="CIDFont+F1"/>
              </a:rPr>
              <a:t>ston </a:t>
            </a:r>
          </a:p>
        </p:txBody>
      </p:sp>
      <p:sp>
        <p:nvSpPr>
          <p:cNvPr id="3" name="ZoneTexte 2"/>
          <p:cNvSpPr txBox="1"/>
          <p:nvPr/>
        </p:nvSpPr>
        <p:spPr>
          <a:xfrm>
            <a:off x="70850" y="1952910"/>
            <a:ext cx="10644580" cy="2445862"/>
          </a:xfrm>
          <a:prstGeom prst="rect">
            <a:avLst/>
          </a:prstGeom>
          <a:noFill/>
        </p:spPr>
        <p:txBody>
          <a:bodyPr wrap="square" rtlCol="0">
            <a:spAutoFit/>
          </a:bodyPr>
          <a:lstStyle/>
          <a:p>
            <a:pPr>
              <a:lnSpc>
                <a:spcPct val="107000"/>
              </a:lnSpc>
              <a:spcAft>
                <a:spcPts val="0"/>
              </a:spcAft>
            </a:pPr>
            <a:r>
              <a:rPr lang="fr-FR" sz="2400" b="1" dirty="0" smtClean="0">
                <a:effectLst/>
                <a:latin typeface="Calibri" panose="020F0502020204030204" pitchFamily="34" charset="0"/>
                <a:ea typeface="Calibri" panose="020F0502020204030204" pitchFamily="34" charset="0"/>
                <a:cs typeface="Times New Roman" panose="02020603050405020304" pitchFamily="18" charset="0"/>
              </a:rPr>
              <a:t>Supports</a:t>
            </a:r>
            <a:endParaRPr lang="fr-FR" sz="2400" dirty="0" smtClean="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fr-FR" sz="2400" dirty="0" smtClean="0">
                <a:effectLst/>
                <a:latin typeface="Calibri" panose="020F0502020204030204" pitchFamily="34" charset="0"/>
                <a:ea typeface="Calibri" panose="020F0502020204030204" pitchFamily="34" charset="0"/>
                <a:cs typeface="Times New Roman" panose="02020603050405020304" pitchFamily="18" charset="0"/>
              </a:rPr>
              <a:t>- Rôle : supporter les câbles électriques nus </a:t>
            </a:r>
          </a:p>
          <a:p>
            <a:pPr>
              <a:lnSpc>
                <a:spcPct val="107000"/>
              </a:lnSpc>
              <a:spcAft>
                <a:spcPts val="0"/>
              </a:spcAft>
            </a:pPr>
            <a:r>
              <a:rPr lang="fr-FR" sz="2400" dirty="0" smtClean="0">
                <a:effectLst/>
                <a:latin typeface="Calibri" panose="020F0502020204030204" pitchFamily="34" charset="0"/>
                <a:ea typeface="Calibri" panose="020F0502020204030204" pitchFamily="34" charset="0"/>
                <a:cs typeface="Times New Roman" panose="02020603050405020304" pitchFamily="18" charset="0"/>
              </a:rPr>
              <a:t>- Caractéristiques :</a:t>
            </a:r>
          </a:p>
          <a:p>
            <a:pPr marL="342900" lvl="0" indent="-342900">
              <a:lnSpc>
                <a:spcPct val="107000"/>
              </a:lnSpc>
              <a:spcAft>
                <a:spcPts val="0"/>
              </a:spcAft>
              <a:buFont typeface="Symbol" panose="05050102010706020507" pitchFamily="18" charset="2"/>
              <a:buChar char=""/>
            </a:pPr>
            <a:r>
              <a:rPr lang="fr-FR" sz="2400" dirty="0" smtClean="0">
                <a:effectLst/>
                <a:latin typeface="Calibri" panose="020F0502020204030204" pitchFamily="34" charset="0"/>
                <a:ea typeface="Calibri" panose="020F0502020204030204" pitchFamily="34" charset="0"/>
                <a:cs typeface="Times New Roman" panose="02020603050405020304" pitchFamily="18" charset="0"/>
              </a:rPr>
              <a:t>hauteur ;</a:t>
            </a:r>
          </a:p>
          <a:p>
            <a:pPr marL="342900" lvl="0" indent="-342900">
              <a:lnSpc>
                <a:spcPct val="107000"/>
              </a:lnSpc>
              <a:spcAft>
                <a:spcPts val="0"/>
              </a:spcAft>
              <a:buFont typeface="Symbol" panose="05050102010706020507" pitchFamily="18" charset="2"/>
              <a:buChar char=""/>
            </a:pPr>
            <a:r>
              <a:rPr lang="fr-FR" sz="2400" dirty="0" smtClean="0">
                <a:effectLst/>
                <a:latin typeface="Calibri" panose="020F0502020204030204" pitchFamily="34" charset="0"/>
                <a:ea typeface="Calibri" panose="020F0502020204030204" pitchFamily="34" charset="0"/>
                <a:cs typeface="Times New Roman" panose="02020603050405020304" pitchFamily="18" charset="0"/>
              </a:rPr>
              <a:t>effort nominal ;</a:t>
            </a:r>
          </a:p>
          <a:p>
            <a:pPr marL="342900" lvl="0" indent="-342900">
              <a:lnSpc>
                <a:spcPct val="107000"/>
              </a:lnSpc>
              <a:spcAft>
                <a:spcPts val="0"/>
              </a:spcAft>
              <a:buFont typeface="Symbol" panose="05050102010706020507" pitchFamily="18" charset="2"/>
              <a:buChar char=""/>
            </a:pPr>
            <a:r>
              <a:rPr lang="fr-FR" sz="2400" dirty="0" smtClean="0">
                <a:effectLst/>
                <a:latin typeface="Calibri" panose="020F0502020204030204" pitchFamily="34" charset="0"/>
                <a:ea typeface="Calibri" panose="020F0502020204030204" pitchFamily="34" charset="0"/>
                <a:cs typeface="Times New Roman" panose="02020603050405020304" pitchFamily="18" charset="0"/>
              </a:rPr>
              <a:t>effort de déformation permanente.</a:t>
            </a:r>
            <a:endParaRPr lang="fr-FR" sz="24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57307635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Freeform 113"/>
          <p:cNvSpPr/>
          <p:nvPr/>
        </p:nvSpPr>
        <p:spPr>
          <a:xfrm flipV="1">
            <a:off x="-11523" y="797612"/>
            <a:ext cx="10692384" cy="6013703"/>
          </a:xfrm>
          <a:custGeom>
            <a:avLst/>
            <a:gdLst/>
            <a:ahLst/>
            <a:cxnLst/>
            <a:rect l="0" t="0" r="0" b="0"/>
            <a:pathLst>
              <a:path w="14256512" h="8018271">
                <a:moveTo>
                  <a:pt x="0" y="8018271"/>
                </a:moveTo>
                <a:lnTo>
                  <a:pt x="14256512" y="8018271"/>
                </a:lnTo>
                <a:lnTo>
                  <a:pt x="14256512" y="0"/>
                </a:lnTo>
                <a:lnTo>
                  <a:pt x="0" y="0"/>
                </a:lnTo>
                <a:close/>
                <a:moveTo>
                  <a:pt x="1030224" y="9048495"/>
                </a:moveTo>
              </a:path>
            </a:pathLst>
          </a:custGeom>
          <a:solidFill>
            <a:srgbClr val="FFFFFF">
              <a:alpha val="10000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114" name="Freeform 114"/>
          <p:cNvSpPr/>
          <p:nvPr/>
        </p:nvSpPr>
        <p:spPr>
          <a:xfrm flipV="1">
            <a:off x="36281" y="67617"/>
            <a:ext cx="10692384" cy="729995"/>
          </a:xfrm>
          <a:custGeom>
            <a:avLst/>
            <a:gdLst/>
            <a:ahLst/>
            <a:cxnLst/>
            <a:rect l="0" t="0" r="0" b="0"/>
            <a:pathLst>
              <a:path w="14256512" h="973327">
                <a:moveTo>
                  <a:pt x="0" y="973327"/>
                </a:moveTo>
                <a:lnTo>
                  <a:pt x="14256512" y="973327"/>
                </a:lnTo>
                <a:lnTo>
                  <a:pt x="14256512" y="0"/>
                </a:lnTo>
                <a:lnTo>
                  <a:pt x="0" y="0"/>
                </a:lnTo>
                <a:close/>
                <a:moveTo>
                  <a:pt x="1030224" y="2003551"/>
                </a:moveTo>
              </a:path>
            </a:pathLst>
          </a:custGeom>
          <a:solidFill>
            <a:srgbClr val="FFC000">
              <a:alpha val="10000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115" name="Rectangle 115"/>
          <p:cNvSpPr/>
          <p:nvPr/>
        </p:nvSpPr>
        <p:spPr>
          <a:xfrm>
            <a:off x="3378604" y="173361"/>
            <a:ext cx="4007738" cy="509978"/>
          </a:xfrm>
          <a:prstGeom prst="rect">
            <a:avLst/>
          </a:prstGeom>
        </p:spPr>
        <p:txBody>
          <a:bodyPr wrap="none" lIns="0" tIns="0" rIns="0" bIns="0">
            <a:spAutoFit/>
          </a:bodyPr>
          <a:lstStyle/>
          <a:p>
            <a:r>
              <a:rPr lang="en-US" sz="3503" dirty="0">
                <a:latin typeface="CIDFont+F1"/>
              </a:rPr>
              <a:t>Di</a:t>
            </a:r>
            <a:r>
              <a:rPr lang="en-US" sz="3503" spc="-39" dirty="0">
                <a:latin typeface="CIDFont+F1"/>
              </a:rPr>
              <a:t>s</a:t>
            </a:r>
            <a:r>
              <a:rPr lang="en-US" sz="3503" spc="-15" dirty="0">
                <a:latin typeface="CIDFont+F1"/>
              </a:rPr>
              <a:t>t</a:t>
            </a:r>
            <a:r>
              <a:rPr lang="en-US" sz="3503" dirty="0">
                <a:latin typeface="CIDFont+F1"/>
              </a:rPr>
              <a:t>ri</a:t>
            </a:r>
            <a:r>
              <a:rPr lang="en-US" sz="3503" spc="-18" dirty="0">
                <a:latin typeface="CIDFont+F1"/>
              </a:rPr>
              <a:t>b</a:t>
            </a:r>
            <a:r>
              <a:rPr lang="en-US" sz="3503" dirty="0">
                <a:latin typeface="CIDFont+F1"/>
              </a:rPr>
              <a:t>u</a:t>
            </a:r>
            <a:r>
              <a:rPr lang="en-US" sz="3503" spc="-15" dirty="0">
                <a:latin typeface="CIDFont+F1"/>
              </a:rPr>
              <a:t>t</a:t>
            </a:r>
            <a:r>
              <a:rPr lang="en-US" sz="3503" dirty="0">
                <a:latin typeface="CIDFont+F1"/>
              </a:rPr>
              <a:t>ion</a:t>
            </a:r>
            <a:r>
              <a:rPr lang="en-US" sz="3503" spc="-22" dirty="0">
                <a:latin typeface="CIDFont+F1"/>
              </a:rPr>
              <a:t> </a:t>
            </a:r>
            <a:r>
              <a:rPr lang="en-US" sz="3503" dirty="0">
                <a:latin typeface="CIDFont+F1"/>
              </a:rPr>
              <a:t>d</a:t>
            </a:r>
            <a:r>
              <a:rPr lang="en-US" sz="3503" spc="-277" dirty="0">
                <a:latin typeface="CIDFont+F1"/>
              </a:rPr>
              <a:t>’</a:t>
            </a:r>
            <a:r>
              <a:rPr lang="en-US" sz="3503" dirty="0">
                <a:latin typeface="CIDFont+F1"/>
              </a:rPr>
              <a:t>é</a:t>
            </a:r>
            <a:r>
              <a:rPr lang="en-US" sz="3503" spc="-18" dirty="0">
                <a:latin typeface="CIDFont+F1"/>
              </a:rPr>
              <a:t>n</a:t>
            </a:r>
            <a:r>
              <a:rPr lang="en-US" sz="3503" dirty="0">
                <a:latin typeface="CIDFont+F1"/>
              </a:rPr>
              <a:t>e</a:t>
            </a:r>
            <a:r>
              <a:rPr lang="en-US" sz="3503" spc="-29" dirty="0">
                <a:latin typeface="CIDFont+F1"/>
              </a:rPr>
              <a:t>r</a:t>
            </a:r>
            <a:r>
              <a:rPr lang="en-US" sz="3503" dirty="0">
                <a:latin typeface="CIDFont+F1"/>
              </a:rPr>
              <a:t>g</a:t>
            </a:r>
            <a:r>
              <a:rPr lang="en-US" sz="3503" spc="-32" dirty="0">
                <a:latin typeface="CIDFont+F1"/>
              </a:rPr>
              <a:t>i</a:t>
            </a:r>
            <a:r>
              <a:rPr lang="en-US" sz="3503" dirty="0">
                <a:latin typeface="CIDFont+F1"/>
              </a:rPr>
              <a:t>e </a:t>
            </a:r>
          </a:p>
        </p:txBody>
      </p:sp>
      <p:sp>
        <p:nvSpPr>
          <p:cNvPr id="116" name="Rectangle 116"/>
          <p:cNvSpPr/>
          <p:nvPr/>
        </p:nvSpPr>
        <p:spPr>
          <a:xfrm>
            <a:off x="6425171" y="6388703"/>
            <a:ext cx="3183678" cy="230537"/>
          </a:xfrm>
          <a:prstGeom prst="rect">
            <a:avLst/>
          </a:prstGeom>
        </p:spPr>
        <p:txBody>
          <a:bodyPr wrap="none" lIns="0" tIns="0" rIns="0" bIns="0">
            <a:spAutoFit/>
          </a:bodyPr>
          <a:lstStyle/>
          <a:p>
            <a:r>
              <a:rPr lang="en-US" sz="1583" dirty="0">
                <a:latin typeface="CIDFont+F1"/>
              </a:rPr>
              <a:t>P</a:t>
            </a:r>
            <a:r>
              <a:rPr lang="en-US" sz="1583" spc="-29" dirty="0">
                <a:latin typeface="CIDFont+F1"/>
              </a:rPr>
              <a:t>r</a:t>
            </a:r>
            <a:r>
              <a:rPr lang="en-US" sz="1583" dirty="0">
                <a:latin typeface="CIDFont+F1"/>
              </a:rPr>
              <a:t>esen</a:t>
            </a:r>
            <a:r>
              <a:rPr lang="en-US" sz="1583" spc="-23" dirty="0">
                <a:latin typeface="CIDFont+F1"/>
              </a:rPr>
              <a:t>t</a:t>
            </a:r>
            <a:r>
              <a:rPr lang="en-US" sz="1583" dirty="0">
                <a:latin typeface="CIDFont+F1"/>
              </a:rPr>
              <a:t>er</a:t>
            </a:r>
            <a:r>
              <a:rPr lang="en-US" sz="1583" spc="-26" dirty="0">
                <a:latin typeface="CIDFont+F1"/>
              </a:rPr>
              <a:t> </a:t>
            </a:r>
            <a:r>
              <a:rPr lang="en-US" sz="1583" dirty="0">
                <a:latin typeface="CIDFont+F1"/>
              </a:rPr>
              <a:t>pa</a:t>
            </a:r>
            <a:r>
              <a:rPr lang="en-US" sz="1583" spc="-13" dirty="0">
                <a:latin typeface="CIDFont+F1"/>
              </a:rPr>
              <a:t>r</a:t>
            </a:r>
            <a:r>
              <a:rPr lang="en-US" sz="1583" dirty="0">
                <a:latin typeface="CIDFont+F1"/>
              </a:rPr>
              <a:t> </a:t>
            </a:r>
            <a:r>
              <a:rPr lang="en-US" sz="1583" spc="-15" dirty="0">
                <a:latin typeface="CIDFont+F1"/>
              </a:rPr>
              <a:t>Ka</a:t>
            </a:r>
            <a:r>
              <a:rPr lang="en-US" sz="1583" dirty="0">
                <a:latin typeface="CIDFont+F1"/>
              </a:rPr>
              <a:t>mb</a:t>
            </a:r>
            <a:r>
              <a:rPr lang="en-US" sz="1583" spc="-23" dirty="0">
                <a:latin typeface="CIDFont+F1"/>
              </a:rPr>
              <a:t>w</a:t>
            </a:r>
            <a:r>
              <a:rPr lang="en-US" sz="1583" dirty="0">
                <a:latin typeface="CIDFont+F1"/>
              </a:rPr>
              <a:t>ole </a:t>
            </a:r>
            <a:r>
              <a:rPr lang="en-US" sz="1583" spc="-154" dirty="0">
                <a:latin typeface="CIDFont+F1"/>
              </a:rPr>
              <a:t>T</a:t>
            </a:r>
            <a:r>
              <a:rPr lang="en-US" sz="1583" dirty="0">
                <a:latin typeface="CIDFont+F1"/>
              </a:rPr>
              <a:t>ou</a:t>
            </a:r>
            <a:r>
              <a:rPr lang="en-US" sz="1583" spc="-13" dirty="0">
                <a:latin typeface="CIDFont+F1"/>
              </a:rPr>
              <a:t>r</a:t>
            </a:r>
            <a:r>
              <a:rPr lang="en-US" sz="1583" dirty="0">
                <a:latin typeface="CIDFont+F1"/>
              </a:rPr>
              <a:t>o G</a:t>
            </a:r>
            <a:r>
              <a:rPr lang="en-US" sz="1583" spc="-15" dirty="0">
                <a:latin typeface="CIDFont+F1"/>
              </a:rPr>
              <a:t>a</a:t>
            </a:r>
            <a:r>
              <a:rPr lang="en-US" sz="1583" dirty="0">
                <a:latin typeface="CIDFont+F1"/>
              </a:rPr>
              <a:t>ston </a:t>
            </a:r>
          </a:p>
        </p:txBody>
      </p:sp>
      <p:sp>
        <p:nvSpPr>
          <p:cNvPr id="3" name="ZoneTexte 2"/>
          <p:cNvSpPr txBox="1"/>
          <p:nvPr/>
        </p:nvSpPr>
        <p:spPr>
          <a:xfrm>
            <a:off x="36281" y="705450"/>
            <a:ext cx="10644580" cy="6415089"/>
          </a:xfrm>
          <a:prstGeom prst="rect">
            <a:avLst/>
          </a:prstGeom>
          <a:noFill/>
        </p:spPr>
        <p:txBody>
          <a:bodyPr wrap="square" rtlCol="0">
            <a:spAutoFit/>
          </a:bodyPr>
          <a:lstStyle/>
          <a:p>
            <a:pPr>
              <a:lnSpc>
                <a:spcPct val="107000"/>
              </a:lnSpc>
              <a:spcAft>
                <a:spcPts val="0"/>
              </a:spcAft>
            </a:pPr>
            <a:r>
              <a:rPr lang="fr-FR" sz="2400" dirty="0" smtClean="0">
                <a:effectLst/>
                <a:latin typeface="Calibri" panose="020F0502020204030204" pitchFamily="34" charset="0"/>
                <a:ea typeface="Calibri" panose="020F0502020204030204" pitchFamily="34" charset="0"/>
                <a:cs typeface="Times New Roman" panose="02020603050405020304" pitchFamily="18" charset="0"/>
              </a:rPr>
              <a:t>- Nature :</a:t>
            </a:r>
          </a:p>
          <a:p>
            <a:pPr marL="342900" lvl="0" indent="-342900">
              <a:lnSpc>
                <a:spcPct val="107000"/>
              </a:lnSpc>
              <a:spcAft>
                <a:spcPts val="0"/>
              </a:spcAft>
              <a:buFont typeface="Symbol" panose="05050102010706020507" pitchFamily="18" charset="2"/>
              <a:buChar char=""/>
            </a:pPr>
            <a:r>
              <a:rPr lang="fr-FR" sz="2400" dirty="0" smtClean="0">
                <a:effectLst/>
                <a:latin typeface="Calibri" panose="020F0502020204030204" pitchFamily="34" charset="0"/>
                <a:ea typeface="Calibri" panose="020F0502020204030204" pitchFamily="34" charset="0"/>
                <a:cs typeface="Times New Roman" panose="02020603050405020304" pitchFamily="18" charset="0"/>
              </a:rPr>
              <a:t>Poteau bois :</a:t>
            </a:r>
          </a:p>
          <a:p>
            <a:pPr marL="449580">
              <a:lnSpc>
                <a:spcPct val="107000"/>
              </a:lnSpc>
              <a:spcAft>
                <a:spcPts val="0"/>
              </a:spcAft>
            </a:pPr>
            <a:r>
              <a:rPr lang="fr-FR" sz="2400" dirty="0" smtClean="0">
                <a:effectLst/>
                <a:latin typeface="Arial" panose="020B0604020202020204" pitchFamily="34" charset="0"/>
                <a:ea typeface="Calibri" panose="020F0502020204030204" pitchFamily="34" charset="0"/>
                <a:cs typeface="Times New Roman" panose="02020603050405020304" pitchFamily="18" charset="0"/>
              </a:rPr>
              <a:t>►</a:t>
            </a:r>
            <a:r>
              <a:rPr lang="fr-FR" sz="2400" dirty="0" smtClean="0">
                <a:effectLst/>
                <a:latin typeface="Calibri" panose="020F0502020204030204" pitchFamily="34" charset="0"/>
                <a:ea typeface="Calibri" panose="020F0502020204030204" pitchFamily="34" charset="0"/>
                <a:cs typeface="Times New Roman" panose="02020603050405020304" pitchFamily="18" charset="0"/>
              </a:rPr>
              <a:t> Avantages : léger, flexible, symétrie axiale, coût.</a:t>
            </a:r>
          </a:p>
          <a:p>
            <a:pPr marL="449580">
              <a:lnSpc>
                <a:spcPct val="107000"/>
              </a:lnSpc>
              <a:spcAft>
                <a:spcPts val="0"/>
              </a:spcAft>
            </a:pPr>
            <a:r>
              <a:rPr lang="fr-FR" sz="2400" dirty="0" smtClean="0">
                <a:effectLst/>
                <a:latin typeface="Arial" panose="020B0604020202020204" pitchFamily="34" charset="0"/>
                <a:ea typeface="Calibri" panose="020F0502020204030204" pitchFamily="34" charset="0"/>
                <a:cs typeface="Times New Roman" panose="02020603050405020304" pitchFamily="18" charset="0"/>
              </a:rPr>
              <a:t>►</a:t>
            </a:r>
            <a:r>
              <a:rPr lang="fr-FR" sz="2400" dirty="0" smtClean="0">
                <a:effectLst/>
                <a:latin typeface="Calibri" panose="020F0502020204030204" pitchFamily="34" charset="0"/>
                <a:ea typeface="Calibri" panose="020F0502020204030204" pitchFamily="34" charset="0"/>
                <a:cs typeface="Times New Roman" panose="02020603050405020304" pitchFamily="18" charset="0"/>
              </a:rPr>
              <a:t> Inconvénients : </a:t>
            </a:r>
            <a:r>
              <a:rPr lang="fr-FR" sz="2400" dirty="0" err="1" smtClean="0">
                <a:effectLst/>
                <a:latin typeface="Calibri" panose="020F0502020204030204" pitchFamily="34" charset="0"/>
                <a:ea typeface="Calibri" panose="020F0502020204030204" pitchFamily="34" charset="0"/>
                <a:cs typeface="Times New Roman" panose="02020603050405020304" pitchFamily="18" charset="0"/>
              </a:rPr>
              <a:t>éffort</a:t>
            </a:r>
            <a:r>
              <a:rPr lang="fr-FR" sz="2400" dirty="0" smtClean="0">
                <a:effectLst/>
                <a:latin typeface="Calibri" panose="020F0502020204030204" pitchFamily="34" charset="0"/>
                <a:ea typeface="Calibri" panose="020F0502020204030204" pitchFamily="34" charset="0"/>
                <a:cs typeface="Times New Roman" panose="02020603050405020304" pitchFamily="18" charset="0"/>
              </a:rPr>
              <a:t> disponible en tête faible (305 </a:t>
            </a:r>
            <a:r>
              <a:rPr lang="fr-FR" sz="2400" dirty="0" err="1" smtClean="0">
                <a:effectLst/>
                <a:latin typeface="Calibri" panose="020F0502020204030204" pitchFamily="34" charset="0"/>
                <a:ea typeface="Calibri" panose="020F0502020204030204" pitchFamily="34" charset="0"/>
                <a:cs typeface="Times New Roman" panose="02020603050405020304" pitchFamily="18" charset="0"/>
              </a:rPr>
              <a:t>daN</a:t>
            </a:r>
            <a:r>
              <a:rPr lang="fr-FR" sz="2400" dirty="0" smtClean="0">
                <a:effectLst/>
                <a:latin typeface="Calibri" panose="020F0502020204030204" pitchFamily="34" charset="0"/>
                <a:ea typeface="Calibri" panose="020F0502020204030204" pitchFamily="34" charset="0"/>
                <a:cs typeface="Times New Roman" panose="02020603050405020304" pitchFamily="18" charset="0"/>
              </a:rPr>
              <a:t>).</a:t>
            </a:r>
          </a:p>
          <a:p>
            <a:pPr marL="449580">
              <a:lnSpc>
                <a:spcPct val="107000"/>
              </a:lnSpc>
              <a:spcAft>
                <a:spcPts val="0"/>
              </a:spcAft>
            </a:pPr>
            <a:r>
              <a:rPr lang="fr-FR" sz="2400" dirty="0" smtClean="0">
                <a:effectLst/>
                <a:latin typeface="Arial" panose="020B0604020202020204" pitchFamily="34" charset="0"/>
                <a:ea typeface="Calibri" panose="020F0502020204030204" pitchFamily="34" charset="0"/>
                <a:cs typeface="Times New Roman" panose="02020603050405020304" pitchFamily="18" charset="0"/>
              </a:rPr>
              <a:t>►</a:t>
            </a:r>
            <a:r>
              <a:rPr lang="fr-FR" sz="2400" dirty="0" smtClean="0">
                <a:effectLst/>
                <a:latin typeface="Calibri" panose="020F0502020204030204" pitchFamily="34" charset="0"/>
                <a:ea typeface="Calibri" panose="020F0502020204030204" pitchFamily="34" charset="0"/>
                <a:cs typeface="Times New Roman" panose="02020603050405020304" pitchFamily="18" charset="0"/>
              </a:rPr>
              <a:t> Utilisation : réseau BT, régions givrées etc.</a:t>
            </a:r>
          </a:p>
          <a:p>
            <a:pPr marL="342900" lvl="0" indent="-342900">
              <a:lnSpc>
                <a:spcPct val="107000"/>
              </a:lnSpc>
              <a:spcAft>
                <a:spcPts val="0"/>
              </a:spcAft>
              <a:buFont typeface="Symbol" panose="05050102010706020507" pitchFamily="18" charset="2"/>
              <a:buChar char=""/>
            </a:pPr>
            <a:r>
              <a:rPr lang="fr-FR" sz="2400" dirty="0" smtClean="0">
                <a:effectLst/>
                <a:latin typeface="Calibri" panose="020F0502020204030204" pitchFamily="34" charset="0"/>
                <a:ea typeface="Calibri" panose="020F0502020204030204" pitchFamily="34" charset="0"/>
                <a:cs typeface="Times New Roman" panose="02020603050405020304" pitchFamily="18" charset="0"/>
              </a:rPr>
              <a:t>Poteau béton :</a:t>
            </a:r>
          </a:p>
          <a:p>
            <a:pPr marL="449580">
              <a:lnSpc>
                <a:spcPct val="107000"/>
              </a:lnSpc>
              <a:spcAft>
                <a:spcPts val="0"/>
              </a:spcAft>
            </a:pPr>
            <a:r>
              <a:rPr lang="fr-FR" sz="2400" dirty="0" smtClean="0">
                <a:effectLst/>
                <a:latin typeface="Arial" panose="020B0604020202020204" pitchFamily="34" charset="0"/>
                <a:ea typeface="Calibri" panose="020F0502020204030204" pitchFamily="34" charset="0"/>
                <a:cs typeface="Times New Roman" panose="02020603050405020304" pitchFamily="18" charset="0"/>
              </a:rPr>
              <a:t>►</a:t>
            </a:r>
            <a:r>
              <a:rPr lang="fr-FR" sz="2400" dirty="0" smtClean="0">
                <a:effectLst/>
                <a:latin typeface="Calibri" panose="020F0502020204030204" pitchFamily="34" charset="0"/>
                <a:ea typeface="Calibri" panose="020F0502020204030204" pitchFamily="34" charset="0"/>
                <a:cs typeface="Times New Roman" panose="02020603050405020304" pitchFamily="18" charset="0"/>
              </a:rPr>
              <a:t> Avantages : grande gamme de caractéristique, pas d’entretien.</a:t>
            </a:r>
          </a:p>
          <a:p>
            <a:pPr marL="449580">
              <a:lnSpc>
                <a:spcPct val="107000"/>
              </a:lnSpc>
              <a:spcAft>
                <a:spcPts val="0"/>
              </a:spcAft>
            </a:pPr>
            <a:r>
              <a:rPr lang="fr-FR" sz="2400" dirty="0" smtClean="0">
                <a:effectLst/>
                <a:latin typeface="Arial" panose="020B0604020202020204" pitchFamily="34" charset="0"/>
                <a:ea typeface="Calibri" panose="020F0502020204030204" pitchFamily="34" charset="0"/>
                <a:cs typeface="Times New Roman" panose="02020603050405020304" pitchFamily="18" charset="0"/>
              </a:rPr>
              <a:t>►</a:t>
            </a:r>
            <a:r>
              <a:rPr lang="fr-FR" sz="2400" dirty="0" smtClean="0">
                <a:effectLst/>
                <a:latin typeface="Calibri" panose="020F0502020204030204" pitchFamily="34" charset="0"/>
                <a:ea typeface="Calibri" panose="020F0502020204030204" pitchFamily="34" charset="0"/>
                <a:cs typeface="Times New Roman" panose="02020603050405020304" pitchFamily="18" charset="0"/>
              </a:rPr>
              <a:t> Inconvénients : fragile, lourd (0,7 à 2 tonnes), peu flexible.</a:t>
            </a:r>
          </a:p>
          <a:p>
            <a:pPr marL="449580">
              <a:lnSpc>
                <a:spcPct val="107000"/>
              </a:lnSpc>
              <a:spcAft>
                <a:spcPts val="0"/>
              </a:spcAft>
            </a:pPr>
            <a:r>
              <a:rPr lang="fr-FR" sz="2400" dirty="0" smtClean="0">
                <a:effectLst/>
                <a:latin typeface="Arial" panose="020B0604020202020204" pitchFamily="34" charset="0"/>
                <a:ea typeface="Calibri" panose="020F0502020204030204" pitchFamily="34" charset="0"/>
                <a:cs typeface="Times New Roman" panose="02020603050405020304" pitchFamily="18" charset="0"/>
              </a:rPr>
              <a:t>►</a:t>
            </a:r>
            <a:r>
              <a:rPr lang="fr-FR" sz="2400" dirty="0" smtClean="0">
                <a:effectLst/>
                <a:latin typeface="Calibri" panose="020F0502020204030204" pitchFamily="34" charset="0"/>
                <a:ea typeface="Calibri" panose="020F0502020204030204" pitchFamily="34" charset="0"/>
                <a:cs typeface="Times New Roman" panose="02020603050405020304" pitchFamily="18" charset="0"/>
              </a:rPr>
              <a:t> Utilisation : réseau MT/BT.</a:t>
            </a:r>
          </a:p>
          <a:p>
            <a:pPr marL="342900" lvl="0" indent="-342900">
              <a:lnSpc>
                <a:spcPct val="107000"/>
              </a:lnSpc>
              <a:spcAft>
                <a:spcPts val="0"/>
              </a:spcAft>
              <a:buFont typeface="Symbol" panose="05050102010706020507" pitchFamily="18" charset="2"/>
              <a:buChar char=""/>
            </a:pPr>
            <a:r>
              <a:rPr lang="fr-FR" sz="2400" dirty="0" smtClean="0">
                <a:effectLst/>
                <a:latin typeface="Calibri" panose="020F0502020204030204" pitchFamily="34" charset="0"/>
                <a:ea typeface="Calibri" panose="020F0502020204030204" pitchFamily="34" charset="0"/>
                <a:cs typeface="Times New Roman" panose="02020603050405020304" pitchFamily="18" charset="0"/>
              </a:rPr>
              <a:t>Poteau et pylône métallique :</a:t>
            </a:r>
          </a:p>
          <a:p>
            <a:pPr marL="449580">
              <a:lnSpc>
                <a:spcPct val="107000"/>
              </a:lnSpc>
              <a:spcAft>
                <a:spcPts val="0"/>
              </a:spcAft>
            </a:pPr>
            <a:r>
              <a:rPr lang="fr-FR" sz="2400" dirty="0" smtClean="0">
                <a:effectLst/>
                <a:latin typeface="Arial" panose="020B0604020202020204" pitchFamily="34" charset="0"/>
                <a:ea typeface="Calibri" panose="020F0502020204030204" pitchFamily="34" charset="0"/>
                <a:cs typeface="Times New Roman" panose="02020603050405020304" pitchFamily="18" charset="0"/>
              </a:rPr>
              <a:t>►</a:t>
            </a:r>
            <a:r>
              <a:rPr lang="fr-FR" sz="2400" dirty="0" smtClean="0">
                <a:effectLst/>
                <a:latin typeface="Calibri" panose="020F0502020204030204" pitchFamily="34" charset="0"/>
                <a:ea typeface="Calibri" panose="020F0502020204030204" pitchFamily="34" charset="0"/>
                <a:cs typeface="Times New Roman" panose="02020603050405020304" pitchFamily="18" charset="0"/>
              </a:rPr>
              <a:t> Avantages : facilité de mise en œuvre et d’ascension.</a:t>
            </a:r>
          </a:p>
          <a:p>
            <a:pPr marL="449580">
              <a:lnSpc>
                <a:spcPct val="107000"/>
              </a:lnSpc>
              <a:spcAft>
                <a:spcPts val="0"/>
              </a:spcAft>
            </a:pPr>
            <a:r>
              <a:rPr lang="fr-FR" sz="2400" dirty="0" smtClean="0">
                <a:effectLst/>
                <a:latin typeface="Arial" panose="020B0604020202020204" pitchFamily="34" charset="0"/>
                <a:ea typeface="Calibri" panose="020F0502020204030204" pitchFamily="34" charset="0"/>
                <a:cs typeface="Times New Roman" panose="02020603050405020304" pitchFamily="18" charset="0"/>
              </a:rPr>
              <a:t>►</a:t>
            </a:r>
            <a:r>
              <a:rPr lang="fr-FR" sz="2400" dirty="0" smtClean="0">
                <a:effectLst/>
                <a:latin typeface="Calibri" panose="020F0502020204030204" pitchFamily="34" charset="0"/>
                <a:ea typeface="Calibri" panose="020F0502020204030204" pitchFamily="34" charset="0"/>
                <a:cs typeface="Times New Roman" panose="02020603050405020304" pitchFamily="18" charset="0"/>
              </a:rPr>
              <a:t> Inconvénients : coût, entretien périodique (peinture).</a:t>
            </a:r>
          </a:p>
          <a:p>
            <a:pPr marL="449580">
              <a:lnSpc>
                <a:spcPct val="107000"/>
              </a:lnSpc>
              <a:spcAft>
                <a:spcPts val="0"/>
              </a:spcAft>
            </a:pPr>
            <a:r>
              <a:rPr lang="fr-FR" sz="2400" dirty="0" smtClean="0">
                <a:effectLst/>
                <a:latin typeface="Arial" panose="020B0604020202020204" pitchFamily="34" charset="0"/>
                <a:ea typeface="Calibri" panose="020F0502020204030204" pitchFamily="34" charset="0"/>
                <a:cs typeface="Times New Roman" panose="02020603050405020304" pitchFamily="18" charset="0"/>
              </a:rPr>
              <a:t>►</a:t>
            </a:r>
            <a:r>
              <a:rPr lang="fr-FR" sz="2400" dirty="0" smtClean="0">
                <a:effectLst/>
                <a:latin typeface="Calibri" panose="020F0502020204030204" pitchFamily="34" charset="0"/>
                <a:ea typeface="Calibri" panose="020F0502020204030204" pitchFamily="34" charset="0"/>
                <a:cs typeface="Times New Roman" panose="02020603050405020304" pitchFamily="18" charset="0"/>
              </a:rPr>
              <a:t> Utilisation : éclairage public (supports tubulaires), ligne MT/HT (support en treillis).</a:t>
            </a:r>
          </a:p>
          <a:p>
            <a:pPr marL="449580">
              <a:lnSpc>
                <a:spcPct val="107000"/>
              </a:lnSpc>
              <a:spcAft>
                <a:spcPts val="0"/>
              </a:spcAft>
            </a:pPr>
            <a:r>
              <a:rPr lang="fr-FR" sz="2400" dirty="0" smtClean="0">
                <a:effectLst/>
                <a:latin typeface="Calibri" panose="020F0502020204030204" pitchFamily="34" charset="0"/>
                <a:ea typeface="Calibri" panose="020F0502020204030204" pitchFamily="34" charset="0"/>
                <a:cs typeface="Times New Roman" panose="02020603050405020304" pitchFamily="18" charset="0"/>
              </a:rPr>
              <a:t> </a:t>
            </a:r>
          </a:p>
          <a:p>
            <a:pPr marL="342900" lvl="0" indent="-342900">
              <a:lnSpc>
                <a:spcPct val="107000"/>
              </a:lnSpc>
              <a:spcAft>
                <a:spcPts val="0"/>
              </a:spcAft>
              <a:buFont typeface="Symbol" panose="05050102010706020507" pitchFamily="18" charset="2"/>
              <a:buChar char=""/>
            </a:pPr>
            <a:r>
              <a:rPr lang="fr-FR" sz="2400" dirty="0" smtClean="0">
                <a:effectLst/>
                <a:latin typeface="Calibri" panose="020F0502020204030204" pitchFamily="34" charset="0"/>
                <a:ea typeface="Calibri" panose="020F0502020204030204" pitchFamily="34" charset="0"/>
                <a:cs typeface="Times New Roman" panose="02020603050405020304" pitchFamily="18" charset="0"/>
              </a:rPr>
              <a:t>.</a:t>
            </a:r>
            <a:endParaRPr lang="fr-FR" sz="24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59902391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Freeform 113"/>
          <p:cNvSpPr/>
          <p:nvPr/>
        </p:nvSpPr>
        <p:spPr>
          <a:xfrm flipV="1">
            <a:off x="-11523" y="797612"/>
            <a:ext cx="10692384" cy="6013703"/>
          </a:xfrm>
          <a:custGeom>
            <a:avLst/>
            <a:gdLst/>
            <a:ahLst/>
            <a:cxnLst/>
            <a:rect l="0" t="0" r="0" b="0"/>
            <a:pathLst>
              <a:path w="14256512" h="8018271">
                <a:moveTo>
                  <a:pt x="0" y="8018271"/>
                </a:moveTo>
                <a:lnTo>
                  <a:pt x="14256512" y="8018271"/>
                </a:lnTo>
                <a:lnTo>
                  <a:pt x="14256512" y="0"/>
                </a:lnTo>
                <a:lnTo>
                  <a:pt x="0" y="0"/>
                </a:lnTo>
                <a:close/>
                <a:moveTo>
                  <a:pt x="1030224" y="9048495"/>
                </a:moveTo>
              </a:path>
            </a:pathLst>
          </a:custGeom>
          <a:solidFill>
            <a:srgbClr val="FFFFFF">
              <a:alpha val="10000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114" name="Freeform 114"/>
          <p:cNvSpPr/>
          <p:nvPr/>
        </p:nvSpPr>
        <p:spPr>
          <a:xfrm flipV="1">
            <a:off x="36281" y="67617"/>
            <a:ext cx="10692384" cy="729995"/>
          </a:xfrm>
          <a:custGeom>
            <a:avLst/>
            <a:gdLst/>
            <a:ahLst/>
            <a:cxnLst/>
            <a:rect l="0" t="0" r="0" b="0"/>
            <a:pathLst>
              <a:path w="14256512" h="973327">
                <a:moveTo>
                  <a:pt x="0" y="973327"/>
                </a:moveTo>
                <a:lnTo>
                  <a:pt x="14256512" y="973327"/>
                </a:lnTo>
                <a:lnTo>
                  <a:pt x="14256512" y="0"/>
                </a:lnTo>
                <a:lnTo>
                  <a:pt x="0" y="0"/>
                </a:lnTo>
                <a:close/>
                <a:moveTo>
                  <a:pt x="1030224" y="2003551"/>
                </a:moveTo>
              </a:path>
            </a:pathLst>
          </a:custGeom>
          <a:solidFill>
            <a:srgbClr val="FFC000">
              <a:alpha val="10000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115" name="Rectangle 115"/>
          <p:cNvSpPr/>
          <p:nvPr/>
        </p:nvSpPr>
        <p:spPr>
          <a:xfrm>
            <a:off x="3378604" y="173361"/>
            <a:ext cx="4007738" cy="509978"/>
          </a:xfrm>
          <a:prstGeom prst="rect">
            <a:avLst/>
          </a:prstGeom>
        </p:spPr>
        <p:txBody>
          <a:bodyPr wrap="none" lIns="0" tIns="0" rIns="0" bIns="0">
            <a:spAutoFit/>
          </a:bodyPr>
          <a:lstStyle/>
          <a:p>
            <a:r>
              <a:rPr lang="en-US" sz="3503" dirty="0">
                <a:latin typeface="CIDFont+F1"/>
              </a:rPr>
              <a:t>Di</a:t>
            </a:r>
            <a:r>
              <a:rPr lang="en-US" sz="3503" spc="-39" dirty="0">
                <a:latin typeface="CIDFont+F1"/>
              </a:rPr>
              <a:t>s</a:t>
            </a:r>
            <a:r>
              <a:rPr lang="en-US" sz="3503" spc="-15" dirty="0">
                <a:latin typeface="CIDFont+F1"/>
              </a:rPr>
              <a:t>t</a:t>
            </a:r>
            <a:r>
              <a:rPr lang="en-US" sz="3503" dirty="0">
                <a:latin typeface="CIDFont+F1"/>
              </a:rPr>
              <a:t>ri</a:t>
            </a:r>
            <a:r>
              <a:rPr lang="en-US" sz="3503" spc="-18" dirty="0">
                <a:latin typeface="CIDFont+F1"/>
              </a:rPr>
              <a:t>b</a:t>
            </a:r>
            <a:r>
              <a:rPr lang="en-US" sz="3503" dirty="0">
                <a:latin typeface="CIDFont+F1"/>
              </a:rPr>
              <a:t>u</a:t>
            </a:r>
            <a:r>
              <a:rPr lang="en-US" sz="3503" spc="-15" dirty="0">
                <a:latin typeface="CIDFont+F1"/>
              </a:rPr>
              <a:t>t</a:t>
            </a:r>
            <a:r>
              <a:rPr lang="en-US" sz="3503" dirty="0">
                <a:latin typeface="CIDFont+F1"/>
              </a:rPr>
              <a:t>ion</a:t>
            </a:r>
            <a:r>
              <a:rPr lang="en-US" sz="3503" spc="-22" dirty="0">
                <a:latin typeface="CIDFont+F1"/>
              </a:rPr>
              <a:t> </a:t>
            </a:r>
            <a:r>
              <a:rPr lang="en-US" sz="3503" dirty="0">
                <a:latin typeface="CIDFont+F1"/>
              </a:rPr>
              <a:t>d</a:t>
            </a:r>
            <a:r>
              <a:rPr lang="en-US" sz="3503" spc="-277" dirty="0">
                <a:latin typeface="CIDFont+F1"/>
              </a:rPr>
              <a:t>’</a:t>
            </a:r>
            <a:r>
              <a:rPr lang="en-US" sz="3503" dirty="0">
                <a:latin typeface="CIDFont+F1"/>
              </a:rPr>
              <a:t>é</a:t>
            </a:r>
            <a:r>
              <a:rPr lang="en-US" sz="3503" spc="-18" dirty="0">
                <a:latin typeface="CIDFont+F1"/>
              </a:rPr>
              <a:t>n</a:t>
            </a:r>
            <a:r>
              <a:rPr lang="en-US" sz="3503" dirty="0">
                <a:latin typeface="CIDFont+F1"/>
              </a:rPr>
              <a:t>e</a:t>
            </a:r>
            <a:r>
              <a:rPr lang="en-US" sz="3503" spc="-29" dirty="0">
                <a:latin typeface="CIDFont+F1"/>
              </a:rPr>
              <a:t>r</a:t>
            </a:r>
            <a:r>
              <a:rPr lang="en-US" sz="3503" dirty="0">
                <a:latin typeface="CIDFont+F1"/>
              </a:rPr>
              <a:t>g</a:t>
            </a:r>
            <a:r>
              <a:rPr lang="en-US" sz="3503" spc="-32" dirty="0">
                <a:latin typeface="CIDFont+F1"/>
              </a:rPr>
              <a:t>i</a:t>
            </a:r>
            <a:r>
              <a:rPr lang="en-US" sz="3503" dirty="0">
                <a:latin typeface="CIDFont+F1"/>
              </a:rPr>
              <a:t>e </a:t>
            </a:r>
          </a:p>
        </p:txBody>
      </p:sp>
      <p:sp>
        <p:nvSpPr>
          <p:cNvPr id="116" name="Rectangle 116"/>
          <p:cNvSpPr/>
          <p:nvPr/>
        </p:nvSpPr>
        <p:spPr>
          <a:xfrm>
            <a:off x="6425171" y="6388703"/>
            <a:ext cx="3183678" cy="230537"/>
          </a:xfrm>
          <a:prstGeom prst="rect">
            <a:avLst/>
          </a:prstGeom>
        </p:spPr>
        <p:txBody>
          <a:bodyPr wrap="none" lIns="0" tIns="0" rIns="0" bIns="0">
            <a:spAutoFit/>
          </a:bodyPr>
          <a:lstStyle/>
          <a:p>
            <a:r>
              <a:rPr lang="en-US" sz="1583" dirty="0">
                <a:latin typeface="CIDFont+F1"/>
              </a:rPr>
              <a:t>P</a:t>
            </a:r>
            <a:r>
              <a:rPr lang="en-US" sz="1583" spc="-29" dirty="0">
                <a:latin typeface="CIDFont+F1"/>
              </a:rPr>
              <a:t>r</a:t>
            </a:r>
            <a:r>
              <a:rPr lang="en-US" sz="1583" dirty="0">
                <a:latin typeface="CIDFont+F1"/>
              </a:rPr>
              <a:t>esen</a:t>
            </a:r>
            <a:r>
              <a:rPr lang="en-US" sz="1583" spc="-23" dirty="0">
                <a:latin typeface="CIDFont+F1"/>
              </a:rPr>
              <a:t>t</a:t>
            </a:r>
            <a:r>
              <a:rPr lang="en-US" sz="1583" dirty="0">
                <a:latin typeface="CIDFont+F1"/>
              </a:rPr>
              <a:t>er</a:t>
            </a:r>
            <a:r>
              <a:rPr lang="en-US" sz="1583" spc="-26" dirty="0">
                <a:latin typeface="CIDFont+F1"/>
              </a:rPr>
              <a:t> </a:t>
            </a:r>
            <a:r>
              <a:rPr lang="en-US" sz="1583" dirty="0">
                <a:latin typeface="CIDFont+F1"/>
              </a:rPr>
              <a:t>pa</a:t>
            </a:r>
            <a:r>
              <a:rPr lang="en-US" sz="1583" spc="-13" dirty="0">
                <a:latin typeface="CIDFont+F1"/>
              </a:rPr>
              <a:t>r</a:t>
            </a:r>
            <a:r>
              <a:rPr lang="en-US" sz="1583" dirty="0">
                <a:latin typeface="CIDFont+F1"/>
              </a:rPr>
              <a:t> </a:t>
            </a:r>
            <a:r>
              <a:rPr lang="en-US" sz="1583" spc="-15" dirty="0">
                <a:latin typeface="CIDFont+F1"/>
              </a:rPr>
              <a:t>Ka</a:t>
            </a:r>
            <a:r>
              <a:rPr lang="en-US" sz="1583" dirty="0">
                <a:latin typeface="CIDFont+F1"/>
              </a:rPr>
              <a:t>mb</a:t>
            </a:r>
            <a:r>
              <a:rPr lang="en-US" sz="1583" spc="-23" dirty="0">
                <a:latin typeface="CIDFont+F1"/>
              </a:rPr>
              <a:t>w</a:t>
            </a:r>
            <a:r>
              <a:rPr lang="en-US" sz="1583" dirty="0">
                <a:latin typeface="CIDFont+F1"/>
              </a:rPr>
              <a:t>ole </a:t>
            </a:r>
            <a:r>
              <a:rPr lang="en-US" sz="1583" spc="-154" dirty="0">
                <a:latin typeface="CIDFont+F1"/>
              </a:rPr>
              <a:t>T</a:t>
            </a:r>
            <a:r>
              <a:rPr lang="en-US" sz="1583" dirty="0">
                <a:latin typeface="CIDFont+F1"/>
              </a:rPr>
              <a:t>ou</a:t>
            </a:r>
            <a:r>
              <a:rPr lang="en-US" sz="1583" spc="-13" dirty="0">
                <a:latin typeface="CIDFont+F1"/>
              </a:rPr>
              <a:t>r</a:t>
            </a:r>
            <a:r>
              <a:rPr lang="en-US" sz="1583" dirty="0">
                <a:latin typeface="CIDFont+F1"/>
              </a:rPr>
              <a:t>o G</a:t>
            </a:r>
            <a:r>
              <a:rPr lang="en-US" sz="1583" spc="-15" dirty="0">
                <a:latin typeface="CIDFont+F1"/>
              </a:rPr>
              <a:t>a</a:t>
            </a:r>
            <a:r>
              <a:rPr lang="en-US" sz="1583" dirty="0">
                <a:latin typeface="CIDFont+F1"/>
              </a:rPr>
              <a:t>ston </a:t>
            </a:r>
          </a:p>
        </p:txBody>
      </p:sp>
      <p:sp>
        <p:nvSpPr>
          <p:cNvPr id="3" name="ZoneTexte 2"/>
          <p:cNvSpPr txBox="1"/>
          <p:nvPr/>
        </p:nvSpPr>
        <p:spPr>
          <a:xfrm>
            <a:off x="84085" y="1527607"/>
            <a:ext cx="10644580" cy="2858539"/>
          </a:xfrm>
          <a:prstGeom prst="rect">
            <a:avLst/>
          </a:prstGeom>
          <a:noFill/>
        </p:spPr>
        <p:txBody>
          <a:bodyPr wrap="square" rtlCol="0">
            <a:spAutoFit/>
          </a:bodyPr>
          <a:lstStyle/>
          <a:p>
            <a:pPr>
              <a:lnSpc>
                <a:spcPct val="107000"/>
              </a:lnSpc>
              <a:spcAft>
                <a:spcPts val="0"/>
              </a:spcAft>
            </a:pPr>
            <a:r>
              <a:rPr lang="fr-FR" sz="2400" b="1" dirty="0" smtClean="0">
                <a:effectLst/>
                <a:latin typeface="Calibri" panose="020F0502020204030204" pitchFamily="34" charset="0"/>
                <a:ea typeface="Calibri" panose="020F0502020204030204" pitchFamily="34" charset="0"/>
                <a:cs typeface="Times New Roman" panose="02020603050405020304" pitchFamily="18" charset="0"/>
              </a:rPr>
              <a:t>Armements</a:t>
            </a:r>
          </a:p>
          <a:p>
            <a:pPr>
              <a:lnSpc>
                <a:spcPct val="107000"/>
              </a:lnSpc>
              <a:spcAft>
                <a:spcPts val="0"/>
              </a:spcAft>
            </a:pPr>
            <a:r>
              <a:rPr lang="fr-FR" sz="2400" dirty="0" smtClean="0">
                <a:effectLst/>
                <a:latin typeface="Calibri" panose="020F0502020204030204" pitchFamily="34" charset="0"/>
                <a:ea typeface="Calibri" panose="020F0502020204030204" pitchFamily="34" charset="0"/>
                <a:cs typeface="Times New Roman" panose="02020603050405020304" pitchFamily="18" charset="0"/>
              </a:rPr>
              <a:t>- Rôle : ensemble d’appareillage placé au sommet du support pour supporter et isoler les conducteurs électriques.</a:t>
            </a:r>
          </a:p>
          <a:p>
            <a:pPr>
              <a:lnSpc>
                <a:spcPct val="107000"/>
              </a:lnSpc>
              <a:spcAft>
                <a:spcPts val="0"/>
              </a:spcAft>
            </a:pPr>
            <a:r>
              <a:rPr lang="fr-FR" sz="2400" dirty="0" smtClean="0">
                <a:effectLst/>
                <a:latin typeface="Calibri" panose="020F0502020204030204" pitchFamily="34" charset="0"/>
                <a:ea typeface="Calibri" panose="020F0502020204030204" pitchFamily="34" charset="0"/>
                <a:cs typeface="Times New Roman" panose="02020603050405020304" pitchFamily="18" charset="0"/>
              </a:rPr>
              <a:t>- Composition : ferrures, bras, isolateurs etc.</a:t>
            </a:r>
          </a:p>
          <a:p>
            <a:pPr>
              <a:lnSpc>
                <a:spcPct val="107000"/>
              </a:lnSpc>
              <a:spcAft>
                <a:spcPts val="0"/>
              </a:spcAft>
            </a:pPr>
            <a:r>
              <a:rPr lang="fr-FR" sz="2400" dirty="0" smtClean="0">
                <a:effectLst/>
                <a:latin typeface="Calibri" panose="020F0502020204030204" pitchFamily="34" charset="0"/>
                <a:ea typeface="Calibri" panose="020F0502020204030204" pitchFamily="34" charset="0"/>
                <a:cs typeface="Times New Roman" panose="02020603050405020304" pitchFamily="18" charset="0"/>
              </a:rPr>
              <a:t>- Dispositions : drapeau, alterné (quinconce), triangle, nappe horizontale, nappe voûte etc.</a:t>
            </a:r>
          </a:p>
          <a:p>
            <a:pPr marL="449580">
              <a:lnSpc>
                <a:spcPct val="107000"/>
              </a:lnSpc>
              <a:spcAft>
                <a:spcPts val="0"/>
              </a:spcAft>
            </a:pPr>
            <a:r>
              <a:rPr lang="fr-FR" sz="2400" dirty="0" smtClean="0">
                <a:effectLst/>
                <a:latin typeface="Calibri" panose="020F0502020204030204" pitchFamily="34" charset="0"/>
                <a:ea typeface="Calibri" panose="020F0502020204030204" pitchFamily="34" charset="0"/>
                <a:cs typeface="Times New Roman" panose="02020603050405020304" pitchFamily="18" charset="0"/>
              </a:rPr>
              <a:t> </a:t>
            </a:r>
          </a:p>
        </p:txBody>
      </p:sp>
    </p:spTree>
    <p:extLst>
      <p:ext uri="{BB962C8B-B14F-4D97-AF65-F5344CB8AC3E}">
        <p14:creationId xmlns:p14="http://schemas.microsoft.com/office/powerpoint/2010/main" val="349761068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Freeform 113"/>
          <p:cNvSpPr/>
          <p:nvPr/>
        </p:nvSpPr>
        <p:spPr>
          <a:xfrm flipV="1">
            <a:off x="-11523" y="797612"/>
            <a:ext cx="10692384" cy="6013703"/>
          </a:xfrm>
          <a:custGeom>
            <a:avLst/>
            <a:gdLst/>
            <a:ahLst/>
            <a:cxnLst/>
            <a:rect l="0" t="0" r="0" b="0"/>
            <a:pathLst>
              <a:path w="14256512" h="8018271">
                <a:moveTo>
                  <a:pt x="0" y="8018271"/>
                </a:moveTo>
                <a:lnTo>
                  <a:pt x="14256512" y="8018271"/>
                </a:lnTo>
                <a:lnTo>
                  <a:pt x="14256512" y="0"/>
                </a:lnTo>
                <a:lnTo>
                  <a:pt x="0" y="0"/>
                </a:lnTo>
                <a:close/>
                <a:moveTo>
                  <a:pt x="1030224" y="9048495"/>
                </a:moveTo>
              </a:path>
            </a:pathLst>
          </a:custGeom>
          <a:solidFill>
            <a:srgbClr val="FFFFFF">
              <a:alpha val="10000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114" name="Freeform 114"/>
          <p:cNvSpPr/>
          <p:nvPr/>
        </p:nvSpPr>
        <p:spPr>
          <a:xfrm flipV="1">
            <a:off x="36281" y="67617"/>
            <a:ext cx="10692384" cy="729995"/>
          </a:xfrm>
          <a:custGeom>
            <a:avLst/>
            <a:gdLst/>
            <a:ahLst/>
            <a:cxnLst/>
            <a:rect l="0" t="0" r="0" b="0"/>
            <a:pathLst>
              <a:path w="14256512" h="973327">
                <a:moveTo>
                  <a:pt x="0" y="973327"/>
                </a:moveTo>
                <a:lnTo>
                  <a:pt x="14256512" y="973327"/>
                </a:lnTo>
                <a:lnTo>
                  <a:pt x="14256512" y="0"/>
                </a:lnTo>
                <a:lnTo>
                  <a:pt x="0" y="0"/>
                </a:lnTo>
                <a:close/>
                <a:moveTo>
                  <a:pt x="1030224" y="2003551"/>
                </a:moveTo>
              </a:path>
            </a:pathLst>
          </a:custGeom>
          <a:solidFill>
            <a:srgbClr val="FFC000">
              <a:alpha val="10000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115" name="Rectangle 115"/>
          <p:cNvSpPr/>
          <p:nvPr/>
        </p:nvSpPr>
        <p:spPr>
          <a:xfrm>
            <a:off x="3378604" y="173361"/>
            <a:ext cx="4007738" cy="509978"/>
          </a:xfrm>
          <a:prstGeom prst="rect">
            <a:avLst/>
          </a:prstGeom>
        </p:spPr>
        <p:txBody>
          <a:bodyPr wrap="none" lIns="0" tIns="0" rIns="0" bIns="0">
            <a:spAutoFit/>
          </a:bodyPr>
          <a:lstStyle/>
          <a:p>
            <a:r>
              <a:rPr lang="en-US" sz="3503" dirty="0">
                <a:latin typeface="CIDFont+F1"/>
              </a:rPr>
              <a:t>Di</a:t>
            </a:r>
            <a:r>
              <a:rPr lang="en-US" sz="3503" spc="-39" dirty="0">
                <a:latin typeface="CIDFont+F1"/>
              </a:rPr>
              <a:t>s</a:t>
            </a:r>
            <a:r>
              <a:rPr lang="en-US" sz="3503" spc="-15" dirty="0">
                <a:latin typeface="CIDFont+F1"/>
              </a:rPr>
              <a:t>t</a:t>
            </a:r>
            <a:r>
              <a:rPr lang="en-US" sz="3503" dirty="0">
                <a:latin typeface="CIDFont+F1"/>
              </a:rPr>
              <a:t>ri</a:t>
            </a:r>
            <a:r>
              <a:rPr lang="en-US" sz="3503" spc="-18" dirty="0">
                <a:latin typeface="CIDFont+F1"/>
              </a:rPr>
              <a:t>b</a:t>
            </a:r>
            <a:r>
              <a:rPr lang="en-US" sz="3503" dirty="0">
                <a:latin typeface="CIDFont+F1"/>
              </a:rPr>
              <a:t>u</a:t>
            </a:r>
            <a:r>
              <a:rPr lang="en-US" sz="3503" spc="-15" dirty="0">
                <a:latin typeface="CIDFont+F1"/>
              </a:rPr>
              <a:t>t</a:t>
            </a:r>
            <a:r>
              <a:rPr lang="en-US" sz="3503" dirty="0">
                <a:latin typeface="CIDFont+F1"/>
              </a:rPr>
              <a:t>ion</a:t>
            </a:r>
            <a:r>
              <a:rPr lang="en-US" sz="3503" spc="-22" dirty="0">
                <a:latin typeface="CIDFont+F1"/>
              </a:rPr>
              <a:t> </a:t>
            </a:r>
            <a:r>
              <a:rPr lang="en-US" sz="3503" dirty="0">
                <a:latin typeface="CIDFont+F1"/>
              </a:rPr>
              <a:t>d</a:t>
            </a:r>
            <a:r>
              <a:rPr lang="en-US" sz="3503" spc="-277" dirty="0">
                <a:latin typeface="CIDFont+F1"/>
              </a:rPr>
              <a:t>’</a:t>
            </a:r>
            <a:r>
              <a:rPr lang="en-US" sz="3503" dirty="0">
                <a:latin typeface="CIDFont+F1"/>
              </a:rPr>
              <a:t>é</a:t>
            </a:r>
            <a:r>
              <a:rPr lang="en-US" sz="3503" spc="-18" dirty="0">
                <a:latin typeface="CIDFont+F1"/>
              </a:rPr>
              <a:t>n</a:t>
            </a:r>
            <a:r>
              <a:rPr lang="en-US" sz="3503" dirty="0">
                <a:latin typeface="CIDFont+F1"/>
              </a:rPr>
              <a:t>e</a:t>
            </a:r>
            <a:r>
              <a:rPr lang="en-US" sz="3503" spc="-29" dirty="0">
                <a:latin typeface="CIDFont+F1"/>
              </a:rPr>
              <a:t>r</a:t>
            </a:r>
            <a:r>
              <a:rPr lang="en-US" sz="3503" dirty="0">
                <a:latin typeface="CIDFont+F1"/>
              </a:rPr>
              <a:t>g</a:t>
            </a:r>
            <a:r>
              <a:rPr lang="en-US" sz="3503" spc="-32" dirty="0">
                <a:latin typeface="CIDFont+F1"/>
              </a:rPr>
              <a:t>i</a:t>
            </a:r>
            <a:r>
              <a:rPr lang="en-US" sz="3503" dirty="0">
                <a:latin typeface="CIDFont+F1"/>
              </a:rPr>
              <a:t>e </a:t>
            </a:r>
          </a:p>
        </p:txBody>
      </p:sp>
      <p:sp>
        <p:nvSpPr>
          <p:cNvPr id="116" name="Rectangle 116"/>
          <p:cNvSpPr/>
          <p:nvPr/>
        </p:nvSpPr>
        <p:spPr>
          <a:xfrm>
            <a:off x="6425171" y="6388703"/>
            <a:ext cx="3183678" cy="230537"/>
          </a:xfrm>
          <a:prstGeom prst="rect">
            <a:avLst/>
          </a:prstGeom>
        </p:spPr>
        <p:txBody>
          <a:bodyPr wrap="none" lIns="0" tIns="0" rIns="0" bIns="0">
            <a:spAutoFit/>
          </a:bodyPr>
          <a:lstStyle/>
          <a:p>
            <a:r>
              <a:rPr lang="en-US" sz="1583" dirty="0">
                <a:latin typeface="CIDFont+F1"/>
              </a:rPr>
              <a:t>P</a:t>
            </a:r>
            <a:r>
              <a:rPr lang="en-US" sz="1583" spc="-29" dirty="0">
                <a:latin typeface="CIDFont+F1"/>
              </a:rPr>
              <a:t>r</a:t>
            </a:r>
            <a:r>
              <a:rPr lang="en-US" sz="1583" dirty="0">
                <a:latin typeface="CIDFont+F1"/>
              </a:rPr>
              <a:t>esen</a:t>
            </a:r>
            <a:r>
              <a:rPr lang="en-US" sz="1583" spc="-23" dirty="0">
                <a:latin typeface="CIDFont+F1"/>
              </a:rPr>
              <a:t>t</a:t>
            </a:r>
            <a:r>
              <a:rPr lang="en-US" sz="1583" dirty="0">
                <a:latin typeface="CIDFont+F1"/>
              </a:rPr>
              <a:t>er</a:t>
            </a:r>
            <a:r>
              <a:rPr lang="en-US" sz="1583" spc="-26" dirty="0">
                <a:latin typeface="CIDFont+F1"/>
              </a:rPr>
              <a:t> </a:t>
            </a:r>
            <a:r>
              <a:rPr lang="en-US" sz="1583" dirty="0">
                <a:latin typeface="CIDFont+F1"/>
              </a:rPr>
              <a:t>pa</a:t>
            </a:r>
            <a:r>
              <a:rPr lang="en-US" sz="1583" spc="-13" dirty="0">
                <a:latin typeface="CIDFont+F1"/>
              </a:rPr>
              <a:t>r</a:t>
            </a:r>
            <a:r>
              <a:rPr lang="en-US" sz="1583" dirty="0">
                <a:latin typeface="CIDFont+F1"/>
              </a:rPr>
              <a:t> </a:t>
            </a:r>
            <a:r>
              <a:rPr lang="en-US" sz="1583" spc="-15" dirty="0">
                <a:latin typeface="CIDFont+F1"/>
              </a:rPr>
              <a:t>Ka</a:t>
            </a:r>
            <a:r>
              <a:rPr lang="en-US" sz="1583" dirty="0">
                <a:latin typeface="CIDFont+F1"/>
              </a:rPr>
              <a:t>mb</a:t>
            </a:r>
            <a:r>
              <a:rPr lang="en-US" sz="1583" spc="-23" dirty="0">
                <a:latin typeface="CIDFont+F1"/>
              </a:rPr>
              <a:t>w</a:t>
            </a:r>
            <a:r>
              <a:rPr lang="en-US" sz="1583" dirty="0">
                <a:latin typeface="CIDFont+F1"/>
              </a:rPr>
              <a:t>ole </a:t>
            </a:r>
            <a:r>
              <a:rPr lang="en-US" sz="1583" spc="-154" dirty="0">
                <a:latin typeface="CIDFont+F1"/>
              </a:rPr>
              <a:t>T</a:t>
            </a:r>
            <a:r>
              <a:rPr lang="en-US" sz="1583" dirty="0">
                <a:latin typeface="CIDFont+F1"/>
              </a:rPr>
              <a:t>ou</a:t>
            </a:r>
            <a:r>
              <a:rPr lang="en-US" sz="1583" spc="-13" dirty="0">
                <a:latin typeface="CIDFont+F1"/>
              </a:rPr>
              <a:t>r</a:t>
            </a:r>
            <a:r>
              <a:rPr lang="en-US" sz="1583" dirty="0">
                <a:latin typeface="CIDFont+F1"/>
              </a:rPr>
              <a:t>o G</a:t>
            </a:r>
            <a:r>
              <a:rPr lang="en-US" sz="1583" spc="-15" dirty="0">
                <a:latin typeface="CIDFont+F1"/>
              </a:rPr>
              <a:t>a</a:t>
            </a:r>
            <a:r>
              <a:rPr lang="en-US" sz="1583" dirty="0">
                <a:latin typeface="CIDFont+F1"/>
              </a:rPr>
              <a:t>ston </a:t>
            </a:r>
          </a:p>
        </p:txBody>
      </p:sp>
      <p:sp>
        <p:nvSpPr>
          <p:cNvPr id="3" name="ZoneTexte 2"/>
          <p:cNvSpPr txBox="1"/>
          <p:nvPr/>
        </p:nvSpPr>
        <p:spPr>
          <a:xfrm>
            <a:off x="84085" y="911885"/>
            <a:ext cx="10644580" cy="4834400"/>
          </a:xfrm>
          <a:prstGeom prst="rect">
            <a:avLst/>
          </a:prstGeom>
          <a:noFill/>
        </p:spPr>
        <p:txBody>
          <a:bodyPr wrap="square" rtlCol="0">
            <a:spAutoFit/>
          </a:bodyPr>
          <a:lstStyle/>
          <a:p>
            <a:pPr>
              <a:lnSpc>
                <a:spcPct val="107000"/>
              </a:lnSpc>
              <a:spcAft>
                <a:spcPts val="0"/>
              </a:spcAft>
            </a:pPr>
            <a:r>
              <a:rPr lang="fr-FR" sz="2400" dirty="0" smtClean="0">
                <a:effectLst/>
                <a:latin typeface="Calibri" panose="020F0502020204030204" pitchFamily="34" charset="0"/>
                <a:ea typeface="Calibri" panose="020F0502020204030204" pitchFamily="34" charset="0"/>
                <a:cs typeface="Times New Roman" panose="02020603050405020304" pitchFamily="18" charset="0"/>
              </a:rPr>
              <a:t>- Isolateurs :</a:t>
            </a:r>
          </a:p>
          <a:p>
            <a:pPr marL="342900" lvl="0" indent="-342900">
              <a:lnSpc>
                <a:spcPct val="107000"/>
              </a:lnSpc>
              <a:spcAft>
                <a:spcPts val="0"/>
              </a:spcAft>
              <a:buFont typeface="Symbol" panose="05050102010706020507" pitchFamily="18" charset="2"/>
              <a:buChar char=""/>
            </a:pPr>
            <a:r>
              <a:rPr lang="fr-FR" sz="2400" dirty="0" smtClean="0">
                <a:effectLst/>
                <a:latin typeface="Calibri" panose="020F0502020204030204" pitchFamily="34" charset="0"/>
                <a:ea typeface="Calibri" panose="020F0502020204030204" pitchFamily="34" charset="0"/>
                <a:cs typeface="Times New Roman" panose="02020603050405020304" pitchFamily="18" charset="0"/>
              </a:rPr>
              <a:t>Rôle : isoler les conducteurs des masses.</a:t>
            </a:r>
          </a:p>
          <a:p>
            <a:pPr marL="342900" lvl="0" indent="-342900">
              <a:lnSpc>
                <a:spcPct val="107000"/>
              </a:lnSpc>
              <a:spcAft>
                <a:spcPts val="0"/>
              </a:spcAft>
              <a:buFont typeface="Symbol" panose="05050102010706020507" pitchFamily="18" charset="2"/>
              <a:buChar char=""/>
            </a:pPr>
            <a:r>
              <a:rPr lang="fr-FR" sz="2400" dirty="0" smtClean="0">
                <a:effectLst/>
                <a:latin typeface="Calibri" panose="020F0502020204030204" pitchFamily="34" charset="0"/>
                <a:ea typeface="Calibri" panose="020F0502020204030204" pitchFamily="34" charset="0"/>
                <a:cs typeface="Times New Roman" panose="02020603050405020304" pitchFamily="18" charset="0"/>
              </a:rPr>
              <a:t>Contraintes :</a:t>
            </a:r>
          </a:p>
          <a:p>
            <a:pPr marL="449580">
              <a:lnSpc>
                <a:spcPct val="107000"/>
              </a:lnSpc>
              <a:spcAft>
                <a:spcPts val="0"/>
              </a:spcAft>
            </a:pPr>
            <a:r>
              <a:rPr lang="fr-FR" sz="2400" dirty="0" smtClean="0">
                <a:effectLst/>
                <a:latin typeface="Arial" panose="020B0604020202020204" pitchFamily="34" charset="0"/>
                <a:ea typeface="Calibri" panose="020F0502020204030204" pitchFamily="34" charset="0"/>
                <a:cs typeface="Times New Roman" panose="02020603050405020304" pitchFamily="18" charset="0"/>
              </a:rPr>
              <a:t>►</a:t>
            </a:r>
            <a:r>
              <a:rPr lang="fr-FR" sz="2400" dirty="0" smtClean="0">
                <a:effectLst/>
                <a:latin typeface="Calibri" panose="020F0502020204030204" pitchFamily="34" charset="0"/>
                <a:ea typeface="Calibri" panose="020F0502020204030204" pitchFamily="34" charset="0"/>
                <a:cs typeface="Times New Roman" panose="02020603050405020304" pitchFamily="18" charset="0"/>
              </a:rPr>
              <a:t> Mécanique : traction des conducteurs et intempéries.</a:t>
            </a:r>
          </a:p>
          <a:p>
            <a:pPr marL="449580">
              <a:lnSpc>
                <a:spcPct val="107000"/>
              </a:lnSpc>
              <a:spcAft>
                <a:spcPts val="0"/>
              </a:spcAft>
            </a:pPr>
            <a:r>
              <a:rPr lang="fr-FR" sz="2400" dirty="0" smtClean="0">
                <a:effectLst/>
                <a:latin typeface="Arial" panose="020B0604020202020204" pitchFamily="34" charset="0"/>
                <a:ea typeface="Calibri" panose="020F0502020204030204" pitchFamily="34" charset="0"/>
                <a:cs typeface="Times New Roman" panose="02020603050405020304" pitchFamily="18" charset="0"/>
              </a:rPr>
              <a:t>►</a:t>
            </a:r>
            <a:r>
              <a:rPr lang="fr-FR" sz="2400" dirty="0" smtClean="0">
                <a:effectLst/>
                <a:latin typeface="Calibri" panose="020F0502020204030204" pitchFamily="34" charset="0"/>
                <a:ea typeface="Calibri" panose="020F0502020204030204" pitchFamily="34" charset="0"/>
                <a:cs typeface="Times New Roman" panose="02020603050405020304" pitchFamily="18" charset="0"/>
              </a:rPr>
              <a:t> Electrique : tension de service, surtensions atmosphériques.</a:t>
            </a:r>
          </a:p>
          <a:p>
            <a:pPr marL="342900" lvl="0" indent="-342900">
              <a:lnSpc>
                <a:spcPct val="107000"/>
              </a:lnSpc>
              <a:spcAft>
                <a:spcPts val="0"/>
              </a:spcAft>
              <a:buFont typeface="Symbol" panose="05050102010706020507" pitchFamily="18" charset="2"/>
              <a:buChar char=""/>
            </a:pPr>
            <a:r>
              <a:rPr lang="fr-FR" sz="2400" dirty="0" smtClean="0">
                <a:effectLst/>
                <a:latin typeface="Calibri" panose="020F0502020204030204" pitchFamily="34" charset="0"/>
                <a:ea typeface="Calibri" panose="020F0502020204030204" pitchFamily="34" charset="0"/>
                <a:cs typeface="Times New Roman" panose="02020603050405020304" pitchFamily="18" charset="0"/>
              </a:rPr>
              <a:t>Nature : verre, porcelaine, matériaux composites.</a:t>
            </a:r>
          </a:p>
          <a:p>
            <a:pPr marL="342900" lvl="0" indent="-342900">
              <a:lnSpc>
                <a:spcPct val="107000"/>
              </a:lnSpc>
              <a:spcAft>
                <a:spcPts val="0"/>
              </a:spcAft>
              <a:buFont typeface="Symbol" panose="05050102010706020507" pitchFamily="18" charset="2"/>
              <a:buChar char=""/>
            </a:pPr>
            <a:r>
              <a:rPr lang="fr-FR" sz="2400" dirty="0" smtClean="0">
                <a:effectLst/>
                <a:latin typeface="Calibri" panose="020F0502020204030204" pitchFamily="34" charset="0"/>
                <a:ea typeface="Calibri" panose="020F0502020204030204" pitchFamily="34" charset="0"/>
                <a:cs typeface="Times New Roman" panose="02020603050405020304" pitchFamily="18" charset="0"/>
              </a:rPr>
              <a:t>Types :</a:t>
            </a:r>
          </a:p>
          <a:p>
            <a:pPr marL="449580">
              <a:lnSpc>
                <a:spcPct val="107000"/>
              </a:lnSpc>
              <a:spcAft>
                <a:spcPts val="0"/>
              </a:spcAft>
            </a:pPr>
            <a:r>
              <a:rPr lang="fr-FR" sz="2400" dirty="0" smtClean="0">
                <a:effectLst/>
                <a:latin typeface="Arial" panose="020B0604020202020204" pitchFamily="34" charset="0"/>
                <a:ea typeface="Calibri" panose="020F0502020204030204" pitchFamily="34" charset="0"/>
                <a:cs typeface="Times New Roman" panose="02020603050405020304" pitchFamily="18" charset="0"/>
              </a:rPr>
              <a:t>►</a:t>
            </a:r>
            <a:r>
              <a:rPr lang="fr-FR" sz="2400" dirty="0" smtClean="0">
                <a:effectLst/>
                <a:latin typeface="Calibri" panose="020F0502020204030204" pitchFamily="34" charset="0"/>
                <a:ea typeface="Calibri" panose="020F0502020204030204" pitchFamily="34" charset="0"/>
                <a:cs typeface="Times New Roman" panose="02020603050405020304" pitchFamily="18" charset="0"/>
              </a:rPr>
              <a:t> Isolateurs rigides (ou en tiges) formés d’un bloc de verre ou de porcelaine scellé sur une ferrure (utilisation HTA).</a:t>
            </a:r>
          </a:p>
          <a:p>
            <a:pPr marL="449580">
              <a:lnSpc>
                <a:spcPct val="107000"/>
              </a:lnSpc>
              <a:spcAft>
                <a:spcPts val="0"/>
              </a:spcAft>
            </a:pPr>
            <a:r>
              <a:rPr lang="fr-FR" sz="2400" dirty="0" smtClean="0">
                <a:effectLst/>
                <a:latin typeface="Arial" panose="020B0604020202020204" pitchFamily="34" charset="0"/>
                <a:ea typeface="Calibri" panose="020F0502020204030204" pitchFamily="34" charset="0"/>
                <a:cs typeface="Times New Roman" panose="02020603050405020304" pitchFamily="18" charset="0"/>
              </a:rPr>
              <a:t>►</a:t>
            </a:r>
            <a:r>
              <a:rPr lang="fr-FR" sz="2400" dirty="0" smtClean="0">
                <a:effectLst/>
                <a:latin typeface="Calibri" panose="020F0502020204030204" pitchFamily="34" charset="0"/>
                <a:ea typeface="Calibri" panose="020F0502020204030204" pitchFamily="34" charset="0"/>
                <a:cs typeface="Times New Roman" panose="02020603050405020304" pitchFamily="18" charset="0"/>
              </a:rPr>
              <a:t> Isolateurs suspendus composés de plusieurs éléments associés en chaînes articulés (MT, HT, THT).</a:t>
            </a:r>
          </a:p>
          <a:p>
            <a:pPr marL="449580">
              <a:lnSpc>
                <a:spcPct val="107000"/>
              </a:lnSpc>
              <a:spcAft>
                <a:spcPts val="0"/>
              </a:spcAft>
            </a:pPr>
            <a:r>
              <a:rPr lang="fr-FR" sz="2400" dirty="0" smtClean="0">
                <a:effectLst/>
                <a:latin typeface="Calibri" panose="020F0502020204030204" pitchFamily="34" charset="0"/>
                <a:ea typeface="Calibri" panose="020F0502020204030204" pitchFamily="34" charset="0"/>
                <a:cs typeface="Times New Roman" panose="02020603050405020304" pitchFamily="18" charset="0"/>
              </a:rPr>
              <a:t> </a:t>
            </a:r>
          </a:p>
        </p:txBody>
      </p:sp>
    </p:spTree>
    <p:extLst>
      <p:ext uri="{BB962C8B-B14F-4D97-AF65-F5344CB8AC3E}">
        <p14:creationId xmlns:p14="http://schemas.microsoft.com/office/powerpoint/2010/main" val="427322304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Freeform 113"/>
          <p:cNvSpPr/>
          <p:nvPr/>
        </p:nvSpPr>
        <p:spPr>
          <a:xfrm flipV="1">
            <a:off x="-11523" y="797612"/>
            <a:ext cx="10692384" cy="6013703"/>
          </a:xfrm>
          <a:custGeom>
            <a:avLst/>
            <a:gdLst/>
            <a:ahLst/>
            <a:cxnLst/>
            <a:rect l="0" t="0" r="0" b="0"/>
            <a:pathLst>
              <a:path w="14256512" h="8018271">
                <a:moveTo>
                  <a:pt x="0" y="8018271"/>
                </a:moveTo>
                <a:lnTo>
                  <a:pt x="14256512" y="8018271"/>
                </a:lnTo>
                <a:lnTo>
                  <a:pt x="14256512" y="0"/>
                </a:lnTo>
                <a:lnTo>
                  <a:pt x="0" y="0"/>
                </a:lnTo>
                <a:close/>
                <a:moveTo>
                  <a:pt x="1030224" y="9048495"/>
                </a:moveTo>
              </a:path>
            </a:pathLst>
          </a:custGeom>
          <a:solidFill>
            <a:srgbClr val="FFFFFF">
              <a:alpha val="10000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114" name="Freeform 114"/>
          <p:cNvSpPr/>
          <p:nvPr/>
        </p:nvSpPr>
        <p:spPr>
          <a:xfrm flipV="1">
            <a:off x="36281" y="67617"/>
            <a:ext cx="10692384" cy="729995"/>
          </a:xfrm>
          <a:custGeom>
            <a:avLst/>
            <a:gdLst/>
            <a:ahLst/>
            <a:cxnLst/>
            <a:rect l="0" t="0" r="0" b="0"/>
            <a:pathLst>
              <a:path w="14256512" h="973327">
                <a:moveTo>
                  <a:pt x="0" y="973327"/>
                </a:moveTo>
                <a:lnTo>
                  <a:pt x="14256512" y="973327"/>
                </a:lnTo>
                <a:lnTo>
                  <a:pt x="14256512" y="0"/>
                </a:lnTo>
                <a:lnTo>
                  <a:pt x="0" y="0"/>
                </a:lnTo>
                <a:close/>
                <a:moveTo>
                  <a:pt x="1030224" y="2003551"/>
                </a:moveTo>
              </a:path>
            </a:pathLst>
          </a:custGeom>
          <a:solidFill>
            <a:srgbClr val="FFC000">
              <a:alpha val="10000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115" name="Rectangle 115"/>
          <p:cNvSpPr/>
          <p:nvPr/>
        </p:nvSpPr>
        <p:spPr>
          <a:xfrm>
            <a:off x="3378604" y="173361"/>
            <a:ext cx="4007738" cy="509978"/>
          </a:xfrm>
          <a:prstGeom prst="rect">
            <a:avLst/>
          </a:prstGeom>
        </p:spPr>
        <p:txBody>
          <a:bodyPr wrap="none" lIns="0" tIns="0" rIns="0" bIns="0">
            <a:spAutoFit/>
          </a:bodyPr>
          <a:lstStyle/>
          <a:p>
            <a:r>
              <a:rPr lang="en-US" sz="3503" dirty="0">
                <a:latin typeface="CIDFont+F1"/>
              </a:rPr>
              <a:t>Di</a:t>
            </a:r>
            <a:r>
              <a:rPr lang="en-US" sz="3503" spc="-39" dirty="0">
                <a:latin typeface="CIDFont+F1"/>
              </a:rPr>
              <a:t>s</a:t>
            </a:r>
            <a:r>
              <a:rPr lang="en-US" sz="3503" spc="-15" dirty="0">
                <a:latin typeface="CIDFont+F1"/>
              </a:rPr>
              <a:t>t</a:t>
            </a:r>
            <a:r>
              <a:rPr lang="en-US" sz="3503" dirty="0">
                <a:latin typeface="CIDFont+F1"/>
              </a:rPr>
              <a:t>ri</a:t>
            </a:r>
            <a:r>
              <a:rPr lang="en-US" sz="3503" spc="-18" dirty="0">
                <a:latin typeface="CIDFont+F1"/>
              </a:rPr>
              <a:t>b</a:t>
            </a:r>
            <a:r>
              <a:rPr lang="en-US" sz="3503" dirty="0">
                <a:latin typeface="CIDFont+F1"/>
              </a:rPr>
              <a:t>u</a:t>
            </a:r>
            <a:r>
              <a:rPr lang="en-US" sz="3503" spc="-15" dirty="0">
                <a:latin typeface="CIDFont+F1"/>
              </a:rPr>
              <a:t>t</a:t>
            </a:r>
            <a:r>
              <a:rPr lang="en-US" sz="3503" dirty="0">
                <a:latin typeface="CIDFont+F1"/>
              </a:rPr>
              <a:t>ion</a:t>
            </a:r>
            <a:r>
              <a:rPr lang="en-US" sz="3503" spc="-22" dirty="0">
                <a:latin typeface="CIDFont+F1"/>
              </a:rPr>
              <a:t> </a:t>
            </a:r>
            <a:r>
              <a:rPr lang="en-US" sz="3503" dirty="0">
                <a:latin typeface="CIDFont+F1"/>
              </a:rPr>
              <a:t>d</a:t>
            </a:r>
            <a:r>
              <a:rPr lang="en-US" sz="3503" spc="-277" dirty="0">
                <a:latin typeface="CIDFont+F1"/>
              </a:rPr>
              <a:t>’</a:t>
            </a:r>
            <a:r>
              <a:rPr lang="en-US" sz="3503" dirty="0">
                <a:latin typeface="CIDFont+F1"/>
              </a:rPr>
              <a:t>é</a:t>
            </a:r>
            <a:r>
              <a:rPr lang="en-US" sz="3503" spc="-18" dirty="0">
                <a:latin typeface="CIDFont+F1"/>
              </a:rPr>
              <a:t>n</a:t>
            </a:r>
            <a:r>
              <a:rPr lang="en-US" sz="3503" dirty="0">
                <a:latin typeface="CIDFont+F1"/>
              </a:rPr>
              <a:t>e</a:t>
            </a:r>
            <a:r>
              <a:rPr lang="en-US" sz="3503" spc="-29" dirty="0">
                <a:latin typeface="CIDFont+F1"/>
              </a:rPr>
              <a:t>r</a:t>
            </a:r>
            <a:r>
              <a:rPr lang="en-US" sz="3503" dirty="0">
                <a:latin typeface="CIDFont+F1"/>
              </a:rPr>
              <a:t>g</a:t>
            </a:r>
            <a:r>
              <a:rPr lang="en-US" sz="3503" spc="-32" dirty="0">
                <a:latin typeface="CIDFont+F1"/>
              </a:rPr>
              <a:t>i</a:t>
            </a:r>
            <a:r>
              <a:rPr lang="en-US" sz="3503" dirty="0">
                <a:latin typeface="CIDFont+F1"/>
              </a:rPr>
              <a:t>e </a:t>
            </a:r>
          </a:p>
        </p:txBody>
      </p:sp>
      <p:sp>
        <p:nvSpPr>
          <p:cNvPr id="116" name="Rectangle 116"/>
          <p:cNvSpPr/>
          <p:nvPr/>
        </p:nvSpPr>
        <p:spPr>
          <a:xfrm>
            <a:off x="6425171" y="6388703"/>
            <a:ext cx="3183678" cy="230537"/>
          </a:xfrm>
          <a:prstGeom prst="rect">
            <a:avLst/>
          </a:prstGeom>
        </p:spPr>
        <p:txBody>
          <a:bodyPr wrap="none" lIns="0" tIns="0" rIns="0" bIns="0">
            <a:spAutoFit/>
          </a:bodyPr>
          <a:lstStyle/>
          <a:p>
            <a:r>
              <a:rPr lang="en-US" sz="1583" dirty="0">
                <a:latin typeface="CIDFont+F1"/>
              </a:rPr>
              <a:t>P</a:t>
            </a:r>
            <a:r>
              <a:rPr lang="en-US" sz="1583" spc="-29" dirty="0">
                <a:latin typeface="CIDFont+F1"/>
              </a:rPr>
              <a:t>r</a:t>
            </a:r>
            <a:r>
              <a:rPr lang="en-US" sz="1583" dirty="0">
                <a:latin typeface="CIDFont+F1"/>
              </a:rPr>
              <a:t>esen</a:t>
            </a:r>
            <a:r>
              <a:rPr lang="en-US" sz="1583" spc="-23" dirty="0">
                <a:latin typeface="CIDFont+F1"/>
              </a:rPr>
              <a:t>t</a:t>
            </a:r>
            <a:r>
              <a:rPr lang="en-US" sz="1583" dirty="0">
                <a:latin typeface="CIDFont+F1"/>
              </a:rPr>
              <a:t>er</a:t>
            </a:r>
            <a:r>
              <a:rPr lang="en-US" sz="1583" spc="-26" dirty="0">
                <a:latin typeface="CIDFont+F1"/>
              </a:rPr>
              <a:t> </a:t>
            </a:r>
            <a:r>
              <a:rPr lang="en-US" sz="1583" dirty="0">
                <a:latin typeface="CIDFont+F1"/>
              </a:rPr>
              <a:t>pa</a:t>
            </a:r>
            <a:r>
              <a:rPr lang="en-US" sz="1583" spc="-13" dirty="0">
                <a:latin typeface="CIDFont+F1"/>
              </a:rPr>
              <a:t>r</a:t>
            </a:r>
            <a:r>
              <a:rPr lang="en-US" sz="1583" dirty="0">
                <a:latin typeface="CIDFont+F1"/>
              </a:rPr>
              <a:t> </a:t>
            </a:r>
            <a:r>
              <a:rPr lang="en-US" sz="1583" spc="-15" dirty="0">
                <a:latin typeface="CIDFont+F1"/>
              </a:rPr>
              <a:t>Ka</a:t>
            </a:r>
            <a:r>
              <a:rPr lang="en-US" sz="1583" dirty="0">
                <a:latin typeface="CIDFont+F1"/>
              </a:rPr>
              <a:t>mb</a:t>
            </a:r>
            <a:r>
              <a:rPr lang="en-US" sz="1583" spc="-23" dirty="0">
                <a:latin typeface="CIDFont+F1"/>
              </a:rPr>
              <a:t>w</a:t>
            </a:r>
            <a:r>
              <a:rPr lang="en-US" sz="1583" dirty="0">
                <a:latin typeface="CIDFont+F1"/>
              </a:rPr>
              <a:t>ole </a:t>
            </a:r>
            <a:r>
              <a:rPr lang="en-US" sz="1583" spc="-154" dirty="0">
                <a:latin typeface="CIDFont+F1"/>
              </a:rPr>
              <a:t>T</a:t>
            </a:r>
            <a:r>
              <a:rPr lang="en-US" sz="1583" dirty="0">
                <a:latin typeface="CIDFont+F1"/>
              </a:rPr>
              <a:t>ou</a:t>
            </a:r>
            <a:r>
              <a:rPr lang="en-US" sz="1583" spc="-13" dirty="0">
                <a:latin typeface="CIDFont+F1"/>
              </a:rPr>
              <a:t>r</a:t>
            </a:r>
            <a:r>
              <a:rPr lang="en-US" sz="1583" dirty="0">
                <a:latin typeface="CIDFont+F1"/>
              </a:rPr>
              <a:t>o G</a:t>
            </a:r>
            <a:r>
              <a:rPr lang="en-US" sz="1583" spc="-15" dirty="0">
                <a:latin typeface="CIDFont+F1"/>
              </a:rPr>
              <a:t>a</a:t>
            </a:r>
            <a:r>
              <a:rPr lang="en-US" sz="1583" dirty="0">
                <a:latin typeface="CIDFont+F1"/>
              </a:rPr>
              <a:t>ston </a:t>
            </a:r>
          </a:p>
        </p:txBody>
      </p:sp>
      <p:sp>
        <p:nvSpPr>
          <p:cNvPr id="3" name="ZoneTexte 2"/>
          <p:cNvSpPr txBox="1"/>
          <p:nvPr/>
        </p:nvSpPr>
        <p:spPr>
          <a:xfrm>
            <a:off x="36281" y="1834711"/>
            <a:ext cx="10644580" cy="3253711"/>
          </a:xfrm>
          <a:prstGeom prst="rect">
            <a:avLst/>
          </a:prstGeom>
          <a:noFill/>
        </p:spPr>
        <p:txBody>
          <a:bodyPr wrap="square" rtlCol="0">
            <a:spAutoFit/>
          </a:bodyPr>
          <a:lstStyle/>
          <a:p>
            <a:pPr>
              <a:lnSpc>
                <a:spcPct val="107000"/>
              </a:lnSpc>
              <a:spcAft>
                <a:spcPts val="0"/>
              </a:spcAft>
            </a:pPr>
            <a:r>
              <a:rPr lang="fr-FR" sz="2400" b="1" dirty="0" smtClean="0">
                <a:effectLst/>
                <a:latin typeface="Calibri" panose="020F0502020204030204" pitchFamily="34" charset="0"/>
                <a:ea typeface="Calibri" panose="020F0502020204030204" pitchFamily="34" charset="0"/>
                <a:cs typeface="Times New Roman" panose="02020603050405020304" pitchFamily="18" charset="0"/>
              </a:rPr>
              <a:t>NB</a:t>
            </a:r>
            <a:endParaRPr lang="fr-FR" sz="2400" dirty="0" smtClean="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0"/>
              </a:spcAft>
              <a:buFont typeface="Symbol" panose="05050102010706020507" pitchFamily="18" charset="2"/>
              <a:buChar char=""/>
            </a:pPr>
            <a:r>
              <a:rPr lang="fr-FR" sz="2400" dirty="0" smtClean="0">
                <a:effectLst/>
                <a:latin typeface="Calibri" panose="020F0502020204030204" pitchFamily="34" charset="0"/>
                <a:ea typeface="Calibri" panose="020F0502020204030204" pitchFamily="34" charset="0"/>
                <a:cs typeface="Times New Roman" panose="02020603050405020304" pitchFamily="18" charset="0"/>
              </a:rPr>
              <a:t>les lignes principales (fortes sections &gt; 75.5 mm²) sont construites sur isolateurs suspendus.</a:t>
            </a:r>
          </a:p>
          <a:p>
            <a:pPr marL="342900" lvl="0" indent="-342900">
              <a:lnSpc>
                <a:spcPct val="107000"/>
              </a:lnSpc>
              <a:spcAft>
                <a:spcPts val="0"/>
              </a:spcAft>
              <a:buFont typeface="Symbol" panose="05050102010706020507" pitchFamily="18" charset="2"/>
              <a:buChar char=""/>
            </a:pPr>
            <a:r>
              <a:rPr lang="fr-FR" sz="2400" dirty="0" smtClean="0">
                <a:effectLst/>
                <a:latin typeface="Calibri" panose="020F0502020204030204" pitchFamily="34" charset="0"/>
                <a:ea typeface="Calibri" panose="020F0502020204030204" pitchFamily="34" charset="0"/>
                <a:cs typeface="Times New Roman" panose="02020603050405020304" pitchFamily="18" charset="0"/>
              </a:rPr>
              <a:t>les secondaires (34.4 et 54.6 mm²) sont construites sur isolateurs rigides.</a:t>
            </a:r>
          </a:p>
          <a:p>
            <a:pPr>
              <a:lnSpc>
                <a:spcPct val="107000"/>
              </a:lnSpc>
              <a:spcAft>
                <a:spcPts val="0"/>
              </a:spcAft>
            </a:pPr>
            <a:r>
              <a:rPr lang="fr-FR" sz="2400" b="1" dirty="0" smtClean="0">
                <a:effectLst/>
                <a:latin typeface="Calibri" panose="020F0502020204030204" pitchFamily="34" charset="0"/>
                <a:ea typeface="Calibri" panose="020F0502020204030204" pitchFamily="34" charset="0"/>
                <a:cs typeface="Times New Roman" panose="02020603050405020304" pitchFamily="18" charset="0"/>
              </a:rPr>
              <a:t>Autres accessoires </a:t>
            </a:r>
            <a:r>
              <a:rPr lang="fr-FR" sz="2400" dirty="0" smtClean="0">
                <a:effectLst/>
                <a:latin typeface="Calibri" panose="020F0502020204030204" pitchFamily="34" charset="0"/>
                <a:ea typeface="Calibri" panose="020F0502020204030204" pitchFamily="34" charset="0"/>
                <a:cs typeface="Times New Roman" panose="02020603050405020304" pitchFamily="18" charset="0"/>
              </a:rPr>
              <a:t>:</a:t>
            </a:r>
          </a:p>
          <a:p>
            <a:pPr marL="342900" lvl="0" indent="-342900">
              <a:lnSpc>
                <a:spcPct val="107000"/>
              </a:lnSpc>
              <a:spcAft>
                <a:spcPts val="0"/>
              </a:spcAft>
              <a:buFont typeface="Symbol" panose="05050102010706020507" pitchFamily="18" charset="2"/>
              <a:buChar char=""/>
            </a:pPr>
            <a:r>
              <a:rPr lang="fr-FR" sz="2400" dirty="0" smtClean="0">
                <a:effectLst/>
                <a:latin typeface="Calibri" panose="020F0502020204030204" pitchFamily="34" charset="0"/>
                <a:ea typeface="Calibri" panose="020F0502020204030204" pitchFamily="34" charset="0"/>
                <a:cs typeface="Times New Roman" panose="02020603050405020304" pitchFamily="18" charset="0"/>
              </a:rPr>
              <a:t>protection contre les surtensions : éclateurs, parafoudres</a:t>
            </a:r>
          </a:p>
          <a:p>
            <a:pPr marL="342900" lvl="0" indent="-342900">
              <a:lnSpc>
                <a:spcPct val="107000"/>
              </a:lnSpc>
              <a:spcAft>
                <a:spcPts val="0"/>
              </a:spcAft>
              <a:buFont typeface="Symbol" panose="05050102010706020507" pitchFamily="18" charset="2"/>
              <a:buChar char=""/>
            </a:pPr>
            <a:r>
              <a:rPr lang="fr-FR" sz="2400" dirty="0" smtClean="0">
                <a:effectLst/>
                <a:latin typeface="Calibri" panose="020F0502020204030204" pitchFamily="34" charset="0"/>
                <a:ea typeface="Calibri" panose="020F0502020204030204" pitchFamily="34" charset="0"/>
                <a:cs typeface="Times New Roman" panose="02020603050405020304" pitchFamily="18" charset="0"/>
              </a:rPr>
              <a:t>autres équipements : œillets à rotule ou logement de rotule (</a:t>
            </a:r>
            <a:r>
              <a:rPr lang="fr-FR" sz="2400" dirty="0" err="1" smtClean="0">
                <a:effectLst/>
                <a:latin typeface="Calibri" panose="020F0502020204030204" pitchFamily="34" charset="0"/>
                <a:ea typeface="Calibri" panose="020F0502020204030204" pitchFamily="34" charset="0"/>
                <a:cs typeface="Times New Roman" panose="02020603050405020304" pitchFamily="18" charset="0"/>
              </a:rPr>
              <a:t>ball</a:t>
            </a:r>
            <a:r>
              <a:rPr lang="fr-FR" sz="2400" dirty="0" smtClean="0">
                <a:effectLst/>
                <a:latin typeface="Calibri" panose="020F0502020204030204" pitchFamily="34" charset="0"/>
                <a:ea typeface="Calibri" panose="020F0502020204030204" pitchFamily="34" charset="0"/>
                <a:cs typeface="Times New Roman" panose="02020603050405020304" pitchFamily="18" charset="0"/>
              </a:rPr>
              <a:t>-socket) etc.</a:t>
            </a:r>
          </a:p>
          <a:p>
            <a:pPr marL="449580">
              <a:lnSpc>
                <a:spcPct val="107000"/>
              </a:lnSpc>
              <a:spcAft>
                <a:spcPts val="0"/>
              </a:spcAft>
            </a:pPr>
            <a:r>
              <a:rPr lang="fr-FR" sz="2400" dirty="0" smtClean="0">
                <a:effectLst/>
                <a:latin typeface="Calibri" panose="020F0502020204030204" pitchFamily="34" charset="0"/>
                <a:ea typeface="Calibri" panose="020F0502020204030204" pitchFamily="34" charset="0"/>
                <a:cs typeface="Times New Roman" panose="02020603050405020304" pitchFamily="18" charset="0"/>
              </a:rPr>
              <a:t> </a:t>
            </a:r>
          </a:p>
        </p:txBody>
      </p:sp>
    </p:spTree>
    <p:extLst>
      <p:ext uri="{BB962C8B-B14F-4D97-AF65-F5344CB8AC3E}">
        <p14:creationId xmlns:p14="http://schemas.microsoft.com/office/powerpoint/2010/main" val="316938711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Freeform 113"/>
          <p:cNvSpPr/>
          <p:nvPr/>
        </p:nvSpPr>
        <p:spPr>
          <a:xfrm flipV="1">
            <a:off x="-11523" y="797612"/>
            <a:ext cx="10692384" cy="6013703"/>
          </a:xfrm>
          <a:custGeom>
            <a:avLst/>
            <a:gdLst/>
            <a:ahLst/>
            <a:cxnLst/>
            <a:rect l="0" t="0" r="0" b="0"/>
            <a:pathLst>
              <a:path w="14256512" h="8018271">
                <a:moveTo>
                  <a:pt x="0" y="8018271"/>
                </a:moveTo>
                <a:lnTo>
                  <a:pt x="14256512" y="8018271"/>
                </a:lnTo>
                <a:lnTo>
                  <a:pt x="14256512" y="0"/>
                </a:lnTo>
                <a:lnTo>
                  <a:pt x="0" y="0"/>
                </a:lnTo>
                <a:close/>
                <a:moveTo>
                  <a:pt x="1030224" y="9048495"/>
                </a:moveTo>
              </a:path>
            </a:pathLst>
          </a:custGeom>
          <a:solidFill>
            <a:srgbClr val="FFFFFF">
              <a:alpha val="10000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114" name="Freeform 114"/>
          <p:cNvSpPr/>
          <p:nvPr/>
        </p:nvSpPr>
        <p:spPr>
          <a:xfrm flipV="1">
            <a:off x="36281" y="67617"/>
            <a:ext cx="10692384" cy="729995"/>
          </a:xfrm>
          <a:custGeom>
            <a:avLst/>
            <a:gdLst/>
            <a:ahLst/>
            <a:cxnLst/>
            <a:rect l="0" t="0" r="0" b="0"/>
            <a:pathLst>
              <a:path w="14256512" h="973327">
                <a:moveTo>
                  <a:pt x="0" y="973327"/>
                </a:moveTo>
                <a:lnTo>
                  <a:pt x="14256512" y="973327"/>
                </a:lnTo>
                <a:lnTo>
                  <a:pt x="14256512" y="0"/>
                </a:lnTo>
                <a:lnTo>
                  <a:pt x="0" y="0"/>
                </a:lnTo>
                <a:close/>
                <a:moveTo>
                  <a:pt x="1030224" y="2003551"/>
                </a:moveTo>
              </a:path>
            </a:pathLst>
          </a:custGeom>
          <a:solidFill>
            <a:srgbClr val="FFC000">
              <a:alpha val="10000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115" name="Rectangle 115"/>
          <p:cNvSpPr/>
          <p:nvPr/>
        </p:nvSpPr>
        <p:spPr>
          <a:xfrm>
            <a:off x="3378604" y="173361"/>
            <a:ext cx="4007738" cy="509978"/>
          </a:xfrm>
          <a:prstGeom prst="rect">
            <a:avLst/>
          </a:prstGeom>
        </p:spPr>
        <p:txBody>
          <a:bodyPr wrap="none" lIns="0" tIns="0" rIns="0" bIns="0">
            <a:spAutoFit/>
          </a:bodyPr>
          <a:lstStyle/>
          <a:p>
            <a:r>
              <a:rPr lang="en-US" sz="3503" dirty="0">
                <a:latin typeface="CIDFont+F1"/>
              </a:rPr>
              <a:t>Di</a:t>
            </a:r>
            <a:r>
              <a:rPr lang="en-US" sz="3503" spc="-39" dirty="0">
                <a:latin typeface="CIDFont+F1"/>
              </a:rPr>
              <a:t>s</a:t>
            </a:r>
            <a:r>
              <a:rPr lang="en-US" sz="3503" spc="-15" dirty="0">
                <a:latin typeface="CIDFont+F1"/>
              </a:rPr>
              <a:t>t</a:t>
            </a:r>
            <a:r>
              <a:rPr lang="en-US" sz="3503" dirty="0">
                <a:latin typeface="CIDFont+F1"/>
              </a:rPr>
              <a:t>ri</a:t>
            </a:r>
            <a:r>
              <a:rPr lang="en-US" sz="3503" spc="-18" dirty="0">
                <a:latin typeface="CIDFont+F1"/>
              </a:rPr>
              <a:t>b</a:t>
            </a:r>
            <a:r>
              <a:rPr lang="en-US" sz="3503" dirty="0">
                <a:latin typeface="CIDFont+F1"/>
              </a:rPr>
              <a:t>u</a:t>
            </a:r>
            <a:r>
              <a:rPr lang="en-US" sz="3503" spc="-15" dirty="0">
                <a:latin typeface="CIDFont+F1"/>
              </a:rPr>
              <a:t>t</a:t>
            </a:r>
            <a:r>
              <a:rPr lang="en-US" sz="3503" dirty="0">
                <a:latin typeface="CIDFont+F1"/>
              </a:rPr>
              <a:t>ion</a:t>
            </a:r>
            <a:r>
              <a:rPr lang="en-US" sz="3503" spc="-22" dirty="0">
                <a:latin typeface="CIDFont+F1"/>
              </a:rPr>
              <a:t> </a:t>
            </a:r>
            <a:r>
              <a:rPr lang="en-US" sz="3503" dirty="0">
                <a:latin typeface="CIDFont+F1"/>
              </a:rPr>
              <a:t>d</a:t>
            </a:r>
            <a:r>
              <a:rPr lang="en-US" sz="3503" spc="-277" dirty="0">
                <a:latin typeface="CIDFont+F1"/>
              </a:rPr>
              <a:t>’</a:t>
            </a:r>
            <a:r>
              <a:rPr lang="en-US" sz="3503" dirty="0">
                <a:latin typeface="CIDFont+F1"/>
              </a:rPr>
              <a:t>é</a:t>
            </a:r>
            <a:r>
              <a:rPr lang="en-US" sz="3503" spc="-18" dirty="0">
                <a:latin typeface="CIDFont+F1"/>
              </a:rPr>
              <a:t>n</a:t>
            </a:r>
            <a:r>
              <a:rPr lang="en-US" sz="3503" dirty="0">
                <a:latin typeface="CIDFont+F1"/>
              </a:rPr>
              <a:t>e</a:t>
            </a:r>
            <a:r>
              <a:rPr lang="en-US" sz="3503" spc="-29" dirty="0">
                <a:latin typeface="CIDFont+F1"/>
              </a:rPr>
              <a:t>r</a:t>
            </a:r>
            <a:r>
              <a:rPr lang="en-US" sz="3503" dirty="0">
                <a:latin typeface="CIDFont+F1"/>
              </a:rPr>
              <a:t>g</a:t>
            </a:r>
            <a:r>
              <a:rPr lang="en-US" sz="3503" spc="-32" dirty="0">
                <a:latin typeface="CIDFont+F1"/>
              </a:rPr>
              <a:t>i</a:t>
            </a:r>
            <a:r>
              <a:rPr lang="en-US" sz="3503" dirty="0">
                <a:latin typeface="CIDFont+F1"/>
              </a:rPr>
              <a:t>e </a:t>
            </a:r>
          </a:p>
        </p:txBody>
      </p:sp>
      <p:sp>
        <p:nvSpPr>
          <p:cNvPr id="116" name="Rectangle 116"/>
          <p:cNvSpPr/>
          <p:nvPr/>
        </p:nvSpPr>
        <p:spPr>
          <a:xfrm>
            <a:off x="6414538" y="6695051"/>
            <a:ext cx="3183678" cy="230537"/>
          </a:xfrm>
          <a:prstGeom prst="rect">
            <a:avLst/>
          </a:prstGeom>
        </p:spPr>
        <p:txBody>
          <a:bodyPr wrap="none" lIns="0" tIns="0" rIns="0" bIns="0">
            <a:spAutoFit/>
          </a:bodyPr>
          <a:lstStyle/>
          <a:p>
            <a:r>
              <a:rPr lang="en-US" sz="1583" dirty="0">
                <a:latin typeface="CIDFont+F1"/>
              </a:rPr>
              <a:t>P</a:t>
            </a:r>
            <a:r>
              <a:rPr lang="en-US" sz="1583" spc="-29" dirty="0">
                <a:latin typeface="CIDFont+F1"/>
              </a:rPr>
              <a:t>r</a:t>
            </a:r>
            <a:r>
              <a:rPr lang="en-US" sz="1583" dirty="0">
                <a:latin typeface="CIDFont+F1"/>
              </a:rPr>
              <a:t>esen</a:t>
            </a:r>
            <a:r>
              <a:rPr lang="en-US" sz="1583" spc="-23" dirty="0">
                <a:latin typeface="CIDFont+F1"/>
              </a:rPr>
              <a:t>t</a:t>
            </a:r>
            <a:r>
              <a:rPr lang="en-US" sz="1583" dirty="0">
                <a:latin typeface="CIDFont+F1"/>
              </a:rPr>
              <a:t>er</a:t>
            </a:r>
            <a:r>
              <a:rPr lang="en-US" sz="1583" spc="-26" dirty="0">
                <a:latin typeface="CIDFont+F1"/>
              </a:rPr>
              <a:t> </a:t>
            </a:r>
            <a:r>
              <a:rPr lang="en-US" sz="1583" dirty="0">
                <a:latin typeface="CIDFont+F1"/>
              </a:rPr>
              <a:t>pa</a:t>
            </a:r>
            <a:r>
              <a:rPr lang="en-US" sz="1583" spc="-13" dirty="0">
                <a:latin typeface="CIDFont+F1"/>
              </a:rPr>
              <a:t>r</a:t>
            </a:r>
            <a:r>
              <a:rPr lang="en-US" sz="1583" dirty="0">
                <a:latin typeface="CIDFont+F1"/>
              </a:rPr>
              <a:t> </a:t>
            </a:r>
            <a:r>
              <a:rPr lang="en-US" sz="1583" spc="-15" dirty="0">
                <a:latin typeface="CIDFont+F1"/>
              </a:rPr>
              <a:t>Ka</a:t>
            </a:r>
            <a:r>
              <a:rPr lang="en-US" sz="1583" dirty="0">
                <a:latin typeface="CIDFont+F1"/>
              </a:rPr>
              <a:t>mb</a:t>
            </a:r>
            <a:r>
              <a:rPr lang="en-US" sz="1583" spc="-23" dirty="0">
                <a:latin typeface="CIDFont+F1"/>
              </a:rPr>
              <a:t>w</a:t>
            </a:r>
            <a:r>
              <a:rPr lang="en-US" sz="1583" dirty="0">
                <a:latin typeface="CIDFont+F1"/>
              </a:rPr>
              <a:t>ole </a:t>
            </a:r>
            <a:r>
              <a:rPr lang="en-US" sz="1583" spc="-154" dirty="0">
                <a:latin typeface="CIDFont+F1"/>
              </a:rPr>
              <a:t>T</a:t>
            </a:r>
            <a:r>
              <a:rPr lang="en-US" sz="1583" dirty="0">
                <a:latin typeface="CIDFont+F1"/>
              </a:rPr>
              <a:t>ou</a:t>
            </a:r>
            <a:r>
              <a:rPr lang="en-US" sz="1583" spc="-13" dirty="0">
                <a:latin typeface="CIDFont+F1"/>
              </a:rPr>
              <a:t>r</a:t>
            </a:r>
            <a:r>
              <a:rPr lang="en-US" sz="1583" dirty="0">
                <a:latin typeface="CIDFont+F1"/>
              </a:rPr>
              <a:t>o G</a:t>
            </a:r>
            <a:r>
              <a:rPr lang="en-US" sz="1583" spc="-15" dirty="0">
                <a:latin typeface="CIDFont+F1"/>
              </a:rPr>
              <a:t>a</a:t>
            </a:r>
            <a:r>
              <a:rPr lang="en-US" sz="1583" dirty="0">
                <a:latin typeface="CIDFont+F1"/>
              </a:rPr>
              <a:t>ston </a:t>
            </a:r>
          </a:p>
        </p:txBody>
      </p:sp>
      <p:sp>
        <p:nvSpPr>
          <p:cNvPr id="3" name="ZoneTexte 2"/>
          <p:cNvSpPr txBox="1"/>
          <p:nvPr/>
        </p:nvSpPr>
        <p:spPr>
          <a:xfrm>
            <a:off x="36281" y="1834711"/>
            <a:ext cx="10644580" cy="487506"/>
          </a:xfrm>
          <a:prstGeom prst="rect">
            <a:avLst/>
          </a:prstGeom>
          <a:noFill/>
        </p:spPr>
        <p:txBody>
          <a:bodyPr wrap="square" rtlCol="0">
            <a:spAutoFit/>
          </a:bodyPr>
          <a:lstStyle/>
          <a:p>
            <a:pPr marL="449580">
              <a:lnSpc>
                <a:spcPct val="107000"/>
              </a:lnSpc>
              <a:spcAft>
                <a:spcPts val="0"/>
              </a:spcAft>
            </a:pPr>
            <a:r>
              <a:rPr lang="fr-FR" sz="2400" dirty="0" smtClean="0">
                <a:effectLst/>
                <a:latin typeface="Calibri" panose="020F0502020204030204" pitchFamily="34" charset="0"/>
                <a:ea typeface="Calibri" panose="020F0502020204030204" pitchFamily="34" charset="0"/>
                <a:cs typeface="Times New Roman" panose="02020603050405020304" pitchFamily="18" charset="0"/>
              </a:rPr>
              <a:t> </a:t>
            </a:r>
          </a:p>
        </p:txBody>
      </p:sp>
      <p:pic>
        <p:nvPicPr>
          <p:cNvPr id="2" name="Image 1"/>
          <p:cNvPicPr>
            <a:picLocks noChangeAspect="1"/>
          </p:cNvPicPr>
          <p:nvPr/>
        </p:nvPicPr>
        <p:blipFill>
          <a:blip r:embed="rId2"/>
          <a:stretch>
            <a:fillRect/>
          </a:stretch>
        </p:blipFill>
        <p:spPr>
          <a:xfrm>
            <a:off x="2775098" y="911886"/>
            <a:ext cx="6294474" cy="5668892"/>
          </a:xfrm>
          <a:prstGeom prst="rect">
            <a:avLst/>
          </a:prstGeom>
        </p:spPr>
      </p:pic>
    </p:spTree>
    <p:extLst>
      <p:ext uri="{BB962C8B-B14F-4D97-AF65-F5344CB8AC3E}">
        <p14:creationId xmlns:p14="http://schemas.microsoft.com/office/powerpoint/2010/main" val="393364782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Freeform 113"/>
          <p:cNvSpPr/>
          <p:nvPr/>
        </p:nvSpPr>
        <p:spPr>
          <a:xfrm flipV="1">
            <a:off x="-11523" y="797612"/>
            <a:ext cx="10692384" cy="6013703"/>
          </a:xfrm>
          <a:custGeom>
            <a:avLst/>
            <a:gdLst/>
            <a:ahLst/>
            <a:cxnLst/>
            <a:rect l="0" t="0" r="0" b="0"/>
            <a:pathLst>
              <a:path w="14256512" h="8018271">
                <a:moveTo>
                  <a:pt x="0" y="8018271"/>
                </a:moveTo>
                <a:lnTo>
                  <a:pt x="14256512" y="8018271"/>
                </a:lnTo>
                <a:lnTo>
                  <a:pt x="14256512" y="0"/>
                </a:lnTo>
                <a:lnTo>
                  <a:pt x="0" y="0"/>
                </a:lnTo>
                <a:close/>
                <a:moveTo>
                  <a:pt x="1030224" y="9048495"/>
                </a:moveTo>
              </a:path>
            </a:pathLst>
          </a:custGeom>
          <a:solidFill>
            <a:srgbClr val="FFFFFF">
              <a:alpha val="10000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114" name="Freeform 114"/>
          <p:cNvSpPr/>
          <p:nvPr/>
        </p:nvSpPr>
        <p:spPr>
          <a:xfrm flipV="1">
            <a:off x="36281" y="67617"/>
            <a:ext cx="10692384" cy="729995"/>
          </a:xfrm>
          <a:custGeom>
            <a:avLst/>
            <a:gdLst/>
            <a:ahLst/>
            <a:cxnLst/>
            <a:rect l="0" t="0" r="0" b="0"/>
            <a:pathLst>
              <a:path w="14256512" h="973327">
                <a:moveTo>
                  <a:pt x="0" y="973327"/>
                </a:moveTo>
                <a:lnTo>
                  <a:pt x="14256512" y="973327"/>
                </a:lnTo>
                <a:lnTo>
                  <a:pt x="14256512" y="0"/>
                </a:lnTo>
                <a:lnTo>
                  <a:pt x="0" y="0"/>
                </a:lnTo>
                <a:close/>
                <a:moveTo>
                  <a:pt x="1030224" y="2003551"/>
                </a:moveTo>
              </a:path>
            </a:pathLst>
          </a:custGeom>
          <a:solidFill>
            <a:srgbClr val="FFC000">
              <a:alpha val="10000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115" name="Rectangle 115"/>
          <p:cNvSpPr/>
          <p:nvPr/>
        </p:nvSpPr>
        <p:spPr>
          <a:xfrm>
            <a:off x="3378604" y="173361"/>
            <a:ext cx="4007738" cy="509978"/>
          </a:xfrm>
          <a:prstGeom prst="rect">
            <a:avLst/>
          </a:prstGeom>
        </p:spPr>
        <p:txBody>
          <a:bodyPr wrap="none" lIns="0" tIns="0" rIns="0" bIns="0">
            <a:spAutoFit/>
          </a:bodyPr>
          <a:lstStyle/>
          <a:p>
            <a:r>
              <a:rPr lang="en-US" sz="3503" dirty="0">
                <a:latin typeface="CIDFont+F1"/>
              </a:rPr>
              <a:t>Di</a:t>
            </a:r>
            <a:r>
              <a:rPr lang="en-US" sz="3503" spc="-39" dirty="0">
                <a:latin typeface="CIDFont+F1"/>
              </a:rPr>
              <a:t>s</a:t>
            </a:r>
            <a:r>
              <a:rPr lang="en-US" sz="3503" spc="-15" dirty="0">
                <a:latin typeface="CIDFont+F1"/>
              </a:rPr>
              <a:t>t</a:t>
            </a:r>
            <a:r>
              <a:rPr lang="en-US" sz="3503" dirty="0">
                <a:latin typeface="CIDFont+F1"/>
              </a:rPr>
              <a:t>ri</a:t>
            </a:r>
            <a:r>
              <a:rPr lang="en-US" sz="3503" spc="-18" dirty="0">
                <a:latin typeface="CIDFont+F1"/>
              </a:rPr>
              <a:t>b</a:t>
            </a:r>
            <a:r>
              <a:rPr lang="en-US" sz="3503" dirty="0">
                <a:latin typeface="CIDFont+F1"/>
              </a:rPr>
              <a:t>u</a:t>
            </a:r>
            <a:r>
              <a:rPr lang="en-US" sz="3503" spc="-15" dirty="0">
                <a:latin typeface="CIDFont+F1"/>
              </a:rPr>
              <a:t>t</a:t>
            </a:r>
            <a:r>
              <a:rPr lang="en-US" sz="3503" dirty="0">
                <a:latin typeface="CIDFont+F1"/>
              </a:rPr>
              <a:t>ion</a:t>
            </a:r>
            <a:r>
              <a:rPr lang="en-US" sz="3503" spc="-22" dirty="0">
                <a:latin typeface="CIDFont+F1"/>
              </a:rPr>
              <a:t> </a:t>
            </a:r>
            <a:r>
              <a:rPr lang="en-US" sz="3503" dirty="0">
                <a:latin typeface="CIDFont+F1"/>
              </a:rPr>
              <a:t>d</a:t>
            </a:r>
            <a:r>
              <a:rPr lang="en-US" sz="3503" spc="-277" dirty="0">
                <a:latin typeface="CIDFont+F1"/>
              </a:rPr>
              <a:t>’</a:t>
            </a:r>
            <a:r>
              <a:rPr lang="en-US" sz="3503" dirty="0">
                <a:latin typeface="CIDFont+F1"/>
              </a:rPr>
              <a:t>é</a:t>
            </a:r>
            <a:r>
              <a:rPr lang="en-US" sz="3503" spc="-18" dirty="0">
                <a:latin typeface="CIDFont+F1"/>
              </a:rPr>
              <a:t>n</a:t>
            </a:r>
            <a:r>
              <a:rPr lang="en-US" sz="3503" dirty="0">
                <a:latin typeface="CIDFont+F1"/>
              </a:rPr>
              <a:t>e</a:t>
            </a:r>
            <a:r>
              <a:rPr lang="en-US" sz="3503" spc="-29" dirty="0">
                <a:latin typeface="CIDFont+F1"/>
              </a:rPr>
              <a:t>r</a:t>
            </a:r>
            <a:r>
              <a:rPr lang="en-US" sz="3503" dirty="0">
                <a:latin typeface="CIDFont+F1"/>
              </a:rPr>
              <a:t>g</a:t>
            </a:r>
            <a:r>
              <a:rPr lang="en-US" sz="3503" spc="-32" dirty="0">
                <a:latin typeface="CIDFont+F1"/>
              </a:rPr>
              <a:t>i</a:t>
            </a:r>
            <a:r>
              <a:rPr lang="en-US" sz="3503" dirty="0">
                <a:latin typeface="CIDFont+F1"/>
              </a:rPr>
              <a:t>e </a:t>
            </a:r>
          </a:p>
        </p:txBody>
      </p:sp>
      <p:sp>
        <p:nvSpPr>
          <p:cNvPr id="116" name="Rectangle 116"/>
          <p:cNvSpPr/>
          <p:nvPr/>
        </p:nvSpPr>
        <p:spPr>
          <a:xfrm>
            <a:off x="6425171" y="6388703"/>
            <a:ext cx="3183678" cy="230537"/>
          </a:xfrm>
          <a:prstGeom prst="rect">
            <a:avLst/>
          </a:prstGeom>
        </p:spPr>
        <p:txBody>
          <a:bodyPr wrap="none" lIns="0" tIns="0" rIns="0" bIns="0">
            <a:spAutoFit/>
          </a:bodyPr>
          <a:lstStyle/>
          <a:p>
            <a:r>
              <a:rPr lang="en-US" sz="1583" dirty="0">
                <a:latin typeface="CIDFont+F1"/>
              </a:rPr>
              <a:t>P</a:t>
            </a:r>
            <a:r>
              <a:rPr lang="en-US" sz="1583" spc="-29" dirty="0">
                <a:latin typeface="CIDFont+F1"/>
              </a:rPr>
              <a:t>r</a:t>
            </a:r>
            <a:r>
              <a:rPr lang="en-US" sz="1583" dirty="0">
                <a:latin typeface="CIDFont+F1"/>
              </a:rPr>
              <a:t>esen</a:t>
            </a:r>
            <a:r>
              <a:rPr lang="en-US" sz="1583" spc="-23" dirty="0">
                <a:latin typeface="CIDFont+F1"/>
              </a:rPr>
              <a:t>t</a:t>
            </a:r>
            <a:r>
              <a:rPr lang="en-US" sz="1583" dirty="0">
                <a:latin typeface="CIDFont+F1"/>
              </a:rPr>
              <a:t>er</a:t>
            </a:r>
            <a:r>
              <a:rPr lang="en-US" sz="1583" spc="-26" dirty="0">
                <a:latin typeface="CIDFont+F1"/>
              </a:rPr>
              <a:t> </a:t>
            </a:r>
            <a:r>
              <a:rPr lang="en-US" sz="1583" dirty="0">
                <a:latin typeface="CIDFont+F1"/>
              </a:rPr>
              <a:t>pa</a:t>
            </a:r>
            <a:r>
              <a:rPr lang="en-US" sz="1583" spc="-13" dirty="0">
                <a:latin typeface="CIDFont+F1"/>
              </a:rPr>
              <a:t>r</a:t>
            </a:r>
            <a:r>
              <a:rPr lang="en-US" sz="1583" dirty="0">
                <a:latin typeface="CIDFont+F1"/>
              </a:rPr>
              <a:t> </a:t>
            </a:r>
            <a:r>
              <a:rPr lang="en-US" sz="1583" spc="-15" dirty="0">
                <a:latin typeface="CIDFont+F1"/>
              </a:rPr>
              <a:t>Ka</a:t>
            </a:r>
            <a:r>
              <a:rPr lang="en-US" sz="1583" dirty="0">
                <a:latin typeface="CIDFont+F1"/>
              </a:rPr>
              <a:t>mb</a:t>
            </a:r>
            <a:r>
              <a:rPr lang="en-US" sz="1583" spc="-23" dirty="0">
                <a:latin typeface="CIDFont+F1"/>
              </a:rPr>
              <a:t>w</a:t>
            </a:r>
            <a:r>
              <a:rPr lang="en-US" sz="1583" dirty="0">
                <a:latin typeface="CIDFont+F1"/>
              </a:rPr>
              <a:t>ole </a:t>
            </a:r>
            <a:r>
              <a:rPr lang="en-US" sz="1583" spc="-154" dirty="0">
                <a:latin typeface="CIDFont+F1"/>
              </a:rPr>
              <a:t>T</a:t>
            </a:r>
            <a:r>
              <a:rPr lang="en-US" sz="1583" dirty="0">
                <a:latin typeface="CIDFont+F1"/>
              </a:rPr>
              <a:t>ou</a:t>
            </a:r>
            <a:r>
              <a:rPr lang="en-US" sz="1583" spc="-13" dirty="0">
                <a:latin typeface="CIDFont+F1"/>
              </a:rPr>
              <a:t>r</a:t>
            </a:r>
            <a:r>
              <a:rPr lang="en-US" sz="1583" dirty="0">
                <a:latin typeface="CIDFont+F1"/>
              </a:rPr>
              <a:t>o G</a:t>
            </a:r>
            <a:r>
              <a:rPr lang="en-US" sz="1583" spc="-15" dirty="0">
                <a:latin typeface="CIDFont+F1"/>
              </a:rPr>
              <a:t>a</a:t>
            </a:r>
            <a:r>
              <a:rPr lang="en-US" sz="1583" dirty="0">
                <a:latin typeface="CIDFont+F1"/>
              </a:rPr>
              <a:t>ston </a:t>
            </a:r>
          </a:p>
        </p:txBody>
      </p:sp>
      <p:sp>
        <p:nvSpPr>
          <p:cNvPr id="3" name="ZoneTexte 2"/>
          <p:cNvSpPr txBox="1"/>
          <p:nvPr/>
        </p:nvSpPr>
        <p:spPr>
          <a:xfrm>
            <a:off x="36281" y="1834711"/>
            <a:ext cx="10644580" cy="487506"/>
          </a:xfrm>
          <a:prstGeom prst="rect">
            <a:avLst/>
          </a:prstGeom>
          <a:noFill/>
        </p:spPr>
        <p:txBody>
          <a:bodyPr wrap="square" rtlCol="0">
            <a:spAutoFit/>
          </a:bodyPr>
          <a:lstStyle/>
          <a:p>
            <a:pPr marL="449580">
              <a:lnSpc>
                <a:spcPct val="107000"/>
              </a:lnSpc>
              <a:spcAft>
                <a:spcPts val="0"/>
              </a:spcAft>
            </a:pPr>
            <a:r>
              <a:rPr lang="fr-FR" sz="2400" dirty="0" smtClean="0">
                <a:effectLst/>
                <a:latin typeface="Calibri" panose="020F0502020204030204" pitchFamily="34" charset="0"/>
                <a:ea typeface="Calibri" panose="020F0502020204030204" pitchFamily="34" charset="0"/>
                <a:cs typeface="Times New Roman" panose="02020603050405020304" pitchFamily="18" charset="0"/>
              </a:rPr>
              <a:t> </a:t>
            </a:r>
          </a:p>
        </p:txBody>
      </p:sp>
      <p:pic>
        <p:nvPicPr>
          <p:cNvPr id="4" name="Image 3"/>
          <p:cNvPicPr>
            <a:picLocks noChangeAspect="1"/>
          </p:cNvPicPr>
          <p:nvPr/>
        </p:nvPicPr>
        <p:blipFill>
          <a:blip r:embed="rId2"/>
          <a:stretch>
            <a:fillRect/>
          </a:stretch>
        </p:blipFill>
        <p:spPr>
          <a:xfrm>
            <a:off x="2335373" y="789083"/>
            <a:ext cx="5050969" cy="5599620"/>
          </a:xfrm>
          <a:prstGeom prst="rect">
            <a:avLst/>
          </a:prstGeom>
        </p:spPr>
      </p:pic>
    </p:spTree>
    <p:extLst>
      <p:ext uri="{BB962C8B-B14F-4D97-AF65-F5344CB8AC3E}">
        <p14:creationId xmlns:p14="http://schemas.microsoft.com/office/powerpoint/2010/main" val="322011911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Freeform 113"/>
          <p:cNvSpPr/>
          <p:nvPr/>
        </p:nvSpPr>
        <p:spPr>
          <a:xfrm flipV="1">
            <a:off x="-11523" y="797612"/>
            <a:ext cx="10692384" cy="6013703"/>
          </a:xfrm>
          <a:custGeom>
            <a:avLst/>
            <a:gdLst/>
            <a:ahLst/>
            <a:cxnLst/>
            <a:rect l="0" t="0" r="0" b="0"/>
            <a:pathLst>
              <a:path w="14256512" h="8018271">
                <a:moveTo>
                  <a:pt x="0" y="8018271"/>
                </a:moveTo>
                <a:lnTo>
                  <a:pt x="14256512" y="8018271"/>
                </a:lnTo>
                <a:lnTo>
                  <a:pt x="14256512" y="0"/>
                </a:lnTo>
                <a:lnTo>
                  <a:pt x="0" y="0"/>
                </a:lnTo>
                <a:close/>
                <a:moveTo>
                  <a:pt x="1030224" y="9048495"/>
                </a:moveTo>
              </a:path>
            </a:pathLst>
          </a:custGeom>
          <a:solidFill>
            <a:srgbClr val="FFFFFF">
              <a:alpha val="10000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114" name="Freeform 114"/>
          <p:cNvSpPr/>
          <p:nvPr/>
        </p:nvSpPr>
        <p:spPr>
          <a:xfrm flipV="1">
            <a:off x="36281" y="67617"/>
            <a:ext cx="10692384" cy="729995"/>
          </a:xfrm>
          <a:custGeom>
            <a:avLst/>
            <a:gdLst/>
            <a:ahLst/>
            <a:cxnLst/>
            <a:rect l="0" t="0" r="0" b="0"/>
            <a:pathLst>
              <a:path w="14256512" h="973327">
                <a:moveTo>
                  <a:pt x="0" y="973327"/>
                </a:moveTo>
                <a:lnTo>
                  <a:pt x="14256512" y="973327"/>
                </a:lnTo>
                <a:lnTo>
                  <a:pt x="14256512" y="0"/>
                </a:lnTo>
                <a:lnTo>
                  <a:pt x="0" y="0"/>
                </a:lnTo>
                <a:close/>
                <a:moveTo>
                  <a:pt x="1030224" y="2003551"/>
                </a:moveTo>
              </a:path>
            </a:pathLst>
          </a:custGeom>
          <a:solidFill>
            <a:srgbClr val="FFC000">
              <a:alpha val="10000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115" name="Rectangle 115"/>
          <p:cNvSpPr/>
          <p:nvPr/>
        </p:nvSpPr>
        <p:spPr>
          <a:xfrm>
            <a:off x="3378604" y="173361"/>
            <a:ext cx="4007738" cy="509978"/>
          </a:xfrm>
          <a:prstGeom prst="rect">
            <a:avLst/>
          </a:prstGeom>
        </p:spPr>
        <p:txBody>
          <a:bodyPr wrap="none" lIns="0" tIns="0" rIns="0" bIns="0">
            <a:spAutoFit/>
          </a:bodyPr>
          <a:lstStyle/>
          <a:p>
            <a:r>
              <a:rPr lang="en-US" sz="3503" dirty="0">
                <a:latin typeface="CIDFont+F1"/>
              </a:rPr>
              <a:t>Di</a:t>
            </a:r>
            <a:r>
              <a:rPr lang="en-US" sz="3503" spc="-39" dirty="0">
                <a:latin typeface="CIDFont+F1"/>
              </a:rPr>
              <a:t>s</a:t>
            </a:r>
            <a:r>
              <a:rPr lang="en-US" sz="3503" spc="-15" dirty="0">
                <a:latin typeface="CIDFont+F1"/>
              </a:rPr>
              <a:t>t</a:t>
            </a:r>
            <a:r>
              <a:rPr lang="en-US" sz="3503" dirty="0">
                <a:latin typeface="CIDFont+F1"/>
              </a:rPr>
              <a:t>ri</a:t>
            </a:r>
            <a:r>
              <a:rPr lang="en-US" sz="3503" spc="-18" dirty="0">
                <a:latin typeface="CIDFont+F1"/>
              </a:rPr>
              <a:t>b</a:t>
            </a:r>
            <a:r>
              <a:rPr lang="en-US" sz="3503" dirty="0">
                <a:latin typeface="CIDFont+F1"/>
              </a:rPr>
              <a:t>u</a:t>
            </a:r>
            <a:r>
              <a:rPr lang="en-US" sz="3503" spc="-15" dirty="0">
                <a:latin typeface="CIDFont+F1"/>
              </a:rPr>
              <a:t>t</a:t>
            </a:r>
            <a:r>
              <a:rPr lang="en-US" sz="3503" dirty="0">
                <a:latin typeface="CIDFont+F1"/>
              </a:rPr>
              <a:t>ion</a:t>
            </a:r>
            <a:r>
              <a:rPr lang="en-US" sz="3503" spc="-22" dirty="0">
                <a:latin typeface="CIDFont+F1"/>
              </a:rPr>
              <a:t> </a:t>
            </a:r>
            <a:r>
              <a:rPr lang="en-US" sz="3503" dirty="0">
                <a:latin typeface="CIDFont+F1"/>
              </a:rPr>
              <a:t>d</a:t>
            </a:r>
            <a:r>
              <a:rPr lang="en-US" sz="3503" spc="-277" dirty="0">
                <a:latin typeface="CIDFont+F1"/>
              </a:rPr>
              <a:t>’</a:t>
            </a:r>
            <a:r>
              <a:rPr lang="en-US" sz="3503" dirty="0">
                <a:latin typeface="CIDFont+F1"/>
              </a:rPr>
              <a:t>é</a:t>
            </a:r>
            <a:r>
              <a:rPr lang="en-US" sz="3503" spc="-18" dirty="0">
                <a:latin typeface="CIDFont+F1"/>
              </a:rPr>
              <a:t>n</a:t>
            </a:r>
            <a:r>
              <a:rPr lang="en-US" sz="3503" dirty="0">
                <a:latin typeface="CIDFont+F1"/>
              </a:rPr>
              <a:t>e</a:t>
            </a:r>
            <a:r>
              <a:rPr lang="en-US" sz="3503" spc="-29" dirty="0">
                <a:latin typeface="CIDFont+F1"/>
              </a:rPr>
              <a:t>r</a:t>
            </a:r>
            <a:r>
              <a:rPr lang="en-US" sz="3503" dirty="0">
                <a:latin typeface="CIDFont+F1"/>
              </a:rPr>
              <a:t>g</a:t>
            </a:r>
            <a:r>
              <a:rPr lang="en-US" sz="3503" spc="-32" dirty="0">
                <a:latin typeface="CIDFont+F1"/>
              </a:rPr>
              <a:t>i</a:t>
            </a:r>
            <a:r>
              <a:rPr lang="en-US" sz="3503" dirty="0">
                <a:latin typeface="CIDFont+F1"/>
              </a:rPr>
              <a:t>e </a:t>
            </a:r>
          </a:p>
        </p:txBody>
      </p:sp>
      <p:sp>
        <p:nvSpPr>
          <p:cNvPr id="116" name="Rectangle 116"/>
          <p:cNvSpPr/>
          <p:nvPr/>
        </p:nvSpPr>
        <p:spPr>
          <a:xfrm>
            <a:off x="6754781" y="7118699"/>
            <a:ext cx="3183678" cy="230537"/>
          </a:xfrm>
          <a:prstGeom prst="rect">
            <a:avLst/>
          </a:prstGeom>
        </p:spPr>
        <p:txBody>
          <a:bodyPr wrap="none" lIns="0" tIns="0" rIns="0" bIns="0">
            <a:spAutoFit/>
          </a:bodyPr>
          <a:lstStyle/>
          <a:p>
            <a:r>
              <a:rPr lang="en-US" sz="1583" dirty="0">
                <a:latin typeface="CIDFont+F1"/>
              </a:rPr>
              <a:t>P</a:t>
            </a:r>
            <a:r>
              <a:rPr lang="en-US" sz="1583" spc="-29" dirty="0">
                <a:latin typeface="CIDFont+F1"/>
              </a:rPr>
              <a:t>r</a:t>
            </a:r>
            <a:r>
              <a:rPr lang="en-US" sz="1583" dirty="0">
                <a:latin typeface="CIDFont+F1"/>
              </a:rPr>
              <a:t>esen</a:t>
            </a:r>
            <a:r>
              <a:rPr lang="en-US" sz="1583" spc="-23" dirty="0">
                <a:latin typeface="CIDFont+F1"/>
              </a:rPr>
              <a:t>t</a:t>
            </a:r>
            <a:r>
              <a:rPr lang="en-US" sz="1583" dirty="0">
                <a:latin typeface="CIDFont+F1"/>
              </a:rPr>
              <a:t>er</a:t>
            </a:r>
            <a:r>
              <a:rPr lang="en-US" sz="1583" spc="-26" dirty="0">
                <a:latin typeface="CIDFont+F1"/>
              </a:rPr>
              <a:t> </a:t>
            </a:r>
            <a:r>
              <a:rPr lang="en-US" sz="1583" dirty="0">
                <a:latin typeface="CIDFont+F1"/>
              </a:rPr>
              <a:t>pa</a:t>
            </a:r>
            <a:r>
              <a:rPr lang="en-US" sz="1583" spc="-13" dirty="0">
                <a:latin typeface="CIDFont+F1"/>
              </a:rPr>
              <a:t>r</a:t>
            </a:r>
            <a:r>
              <a:rPr lang="en-US" sz="1583" dirty="0">
                <a:latin typeface="CIDFont+F1"/>
              </a:rPr>
              <a:t> </a:t>
            </a:r>
            <a:r>
              <a:rPr lang="en-US" sz="1583" spc="-15" dirty="0">
                <a:latin typeface="CIDFont+F1"/>
              </a:rPr>
              <a:t>Ka</a:t>
            </a:r>
            <a:r>
              <a:rPr lang="en-US" sz="1583" dirty="0">
                <a:latin typeface="CIDFont+F1"/>
              </a:rPr>
              <a:t>mb</a:t>
            </a:r>
            <a:r>
              <a:rPr lang="en-US" sz="1583" spc="-23" dirty="0">
                <a:latin typeface="CIDFont+F1"/>
              </a:rPr>
              <a:t>w</a:t>
            </a:r>
            <a:r>
              <a:rPr lang="en-US" sz="1583" dirty="0">
                <a:latin typeface="CIDFont+F1"/>
              </a:rPr>
              <a:t>ole </a:t>
            </a:r>
            <a:r>
              <a:rPr lang="en-US" sz="1583" spc="-154" dirty="0">
                <a:latin typeface="CIDFont+F1"/>
              </a:rPr>
              <a:t>T</a:t>
            </a:r>
            <a:r>
              <a:rPr lang="en-US" sz="1583" dirty="0">
                <a:latin typeface="CIDFont+F1"/>
              </a:rPr>
              <a:t>ou</a:t>
            </a:r>
            <a:r>
              <a:rPr lang="en-US" sz="1583" spc="-13" dirty="0">
                <a:latin typeface="CIDFont+F1"/>
              </a:rPr>
              <a:t>r</a:t>
            </a:r>
            <a:r>
              <a:rPr lang="en-US" sz="1583" dirty="0">
                <a:latin typeface="CIDFont+F1"/>
              </a:rPr>
              <a:t>o G</a:t>
            </a:r>
            <a:r>
              <a:rPr lang="en-US" sz="1583" spc="-15" dirty="0">
                <a:latin typeface="CIDFont+F1"/>
              </a:rPr>
              <a:t>a</a:t>
            </a:r>
            <a:r>
              <a:rPr lang="en-US" sz="1583" dirty="0">
                <a:latin typeface="CIDFont+F1"/>
              </a:rPr>
              <a:t>ston </a:t>
            </a:r>
          </a:p>
        </p:txBody>
      </p:sp>
      <p:sp>
        <p:nvSpPr>
          <p:cNvPr id="3" name="ZoneTexte 2"/>
          <p:cNvSpPr txBox="1"/>
          <p:nvPr/>
        </p:nvSpPr>
        <p:spPr>
          <a:xfrm>
            <a:off x="36281" y="1834711"/>
            <a:ext cx="10644580" cy="487506"/>
          </a:xfrm>
          <a:prstGeom prst="rect">
            <a:avLst/>
          </a:prstGeom>
          <a:noFill/>
        </p:spPr>
        <p:txBody>
          <a:bodyPr wrap="square" rtlCol="0">
            <a:spAutoFit/>
          </a:bodyPr>
          <a:lstStyle/>
          <a:p>
            <a:pPr marL="449580">
              <a:lnSpc>
                <a:spcPct val="107000"/>
              </a:lnSpc>
              <a:spcAft>
                <a:spcPts val="0"/>
              </a:spcAft>
            </a:pPr>
            <a:r>
              <a:rPr lang="fr-FR" sz="2400" dirty="0" smtClean="0">
                <a:effectLst/>
                <a:latin typeface="Calibri" panose="020F0502020204030204" pitchFamily="34" charset="0"/>
                <a:ea typeface="Calibri" panose="020F0502020204030204" pitchFamily="34" charset="0"/>
                <a:cs typeface="Times New Roman" panose="02020603050405020304" pitchFamily="18" charset="0"/>
              </a:rPr>
              <a:t> </a:t>
            </a:r>
          </a:p>
        </p:txBody>
      </p:sp>
      <p:pic>
        <p:nvPicPr>
          <p:cNvPr id="2" name="Image 1"/>
          <p:cNvPicPr>
            <a:picLocks noChangeAspect="1"/>
          </p:cNvPicPr>
          <p:nvPr/>
        </p:nvPicPr>
        <p:blipFill>
          <a:blip r:embed="rId2"/>
          <a:stretch>
            <a:fillRect/>
          </a:stretch>
        </p:blipFill>
        <p:spPr>
          <a:xfrm>
            <a:off x="2444319" y="797611"/>
            <a:ext cx="5785281" cy="5922165"/>
          </a:xfrm>
          <a:prstGeom prst="rect">
            <a:avLst/>
          </a:prstGeom>
        </p:spPr>
      </p:pic>
    </p:spTree>
    <p:extLst>
      <p:ext uri="{BB962C8B-B14F-4D97-AF65-F5344CB8AC3E}">
        <p14:creationId xmlns:p14="http://schemas.microsoft.com/office/powerpoint/2010/main" val="144192432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Freeform 113"/>
          <p:cNvSpPr/>
          <p:nvPr/>
        </p:nvSpPr>
        <p:spPr>
          <a:xfrm flipV="1">
            <a:off x="-11523" y="797612"/>
            <a:ext cx="10692384" cy="6013703"/>
          </a:xfrm>
          <a:custGeom>
            <a:avLst/>
            <a:gdLst/>
            <a:ahLst/>
            <a:cxnLst/>
            <a:rect l="0" t="0" r="0" b="0"/>
            <a:pathLst>
              <a:path w="14256512" h="8018271">
                <a:moveTo>
                  <a:pt x="0" y="8018271"/>
                </a:moveTo>
                <a:lnTo>
                  <a:pt x="14256512" y="8018271"/>
                </a:lnTo>
                <a:lnTo>
                  <a:pt x="14256512" y="0"/>
                </a:lnTo>
                <a:lnTo>
                  <a:pt x="0" y="0"/>
                </a:lnTo>
                <a:close/>
                <a:moveTo>
                  <a:pt x="1030224" y="9048495"/>
                </a:moveTo>
              </a:path>
            </a:pathLst>
          </a:custGeom>
          <a:solidFill>
            <a:srgbClr val="FFFFFF">
              <a:alpha val="10000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114" name="Freeform 114"/>
          <p:cNvSpPr/>
          <p:nvPr/>
        </p:nvSpPr>
        <p:spPr>
          <a:xfrm flipV="1">
            <a:off x="36281" y="67617"/>
            <a:ext cx="10692384" cy="729995"/>
          </a:xfrm>
          <a:custGeom>
            <a:avLst/>
            <a:gdLst/>
            <a:ahLst/>
            <a:cxnLst/>
            <a:rect l="0" t="0" r="0" b="0"/>
            <a:pathLst>
              <a:path w="14256512" h="973327">
                <a:moveTo>
                  <a:pt x="0" y="973327"/>
                </a:moveTo>
                <a:lnTo>
                  <a:pt x="14256512" y="973327"/>
                </a:lnTo>
                <a:lnTo>
                  <a:pt x="14256512" y="0"/>
                </a:lnTo>
                <a:lnTo>
                  <a:pt x="0" y="0"/>
                </a:lnTo>
                <a:close/>
                <a:moveTo>
                  <a:pt x="1030224" y="2003551"/>
                </a:moveTo>
              </a:path>
            </a:pathLst>
          </a:custGeom>
          <a:solidFill>
            <a:srgbClr val="FFC000">
              <a:alpha val="10000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115" name="Rectangle 115"/>
          <p:cNvSpPr/>
          <p:nvPr/>
        </p:nvSpPr>
        <p:spPr>
          <a:xfrm>
            <a:off x="3378604" y="173361"/>
            <a:ext cx="4007738" cy="509978"/>
          </a:xfrm>
          <a:prstGeom prst="rect">
            <a:avLst/>
          </a:prstGeom>
        </p:spPr>
        <p:txBody>
          <a:bodyPr wrap="none" lIns="0" tIns="0" rIns="0" bIns="0">
            <a:spAutoFit/>
          </a:bodyPr>
          <a:lstStyle/>
          <a:p>
            <a:r>
              <a:rPr lang="en-US" sz="3503" dirty="0">
                <a:latin typeface="CIDFont+F1"/>
              </a:rPr>
              <a:t>Di</a:t>
            </a:r>
            <a:r>
              <a:rPr lang="en-US" sz="3503" spc="-39" dirty="0">
                <a:latin typeface="CIDFont+F1"/>
              </a:rPr>
              <a:t>s</a:t>
            </a:r>
            <a:r>
              <a:rPr lang="en-US" sz="3503" spc="-15" dirty="0">
                <a:latin typeface="CIDFont+F1"/>
              </a:rPr>
              <a:t>t</a:t>
            </a:r>
            <a:r>
              <a:rPr lang="en-US" sz="3503" dirty="0">
                <a:latin typeface="CIDFont+F1"/>
              </a:rPr>
              <a:t>ri</a:t>
            </a:r>
            <a:r>
              <a:rPr lang="en-US" sz="3503" spc="-18" dirty="0">
                <a:latin typeface="CIDFont+F1"/>
              </a:rPr>
              <a:t>b</a:t>
            </a:r>
            <a:r>
              <a:rPr lang="en-US" sz="3503" dirty="0">
                <a:latin typeface="CIDFont+F1"/>
              </a:rPr>
              <a:t>u</a:t>
            </a:r>
            <a:r>
              <a:rPr lang="en-US" sz="3503" spc="-15" dirty="0">
                <a:latin typeface="CIDFont+F1"/>
              </a:rPr>
              <a:t>t</a:t>
            </a:r>
            <a:r>
              <a:rPr lang="en-US" sz="3503" dirty="0">
                <a:latin typeface="CIDFont+F1"/>
              </a:rPr>
              <a:t>ion</a:t>
            </a:r>
            <a:r>
              <a:rPr lang="en-US" sz="3503" spc="-22" dirty="0">
                <a:latin typeface="CIDFont+F1"/>
              </a:rPr>
              <a:t> </a:t>
            </a:r>
            <a:r>
              <a:rPr lang="en-US" sz="3503" dirty="0">
                <a:latin typeface="CIDFont+F1"/>
              </a:rPr>
              <a:t>d</a:t>
            </a:r>
            <a:r>
              <a:rPr lang="en-US" sz="3503" spc="-277" dirty="0">
                <a:latin typeface="CIDFont+F1"/>
              </a:rPr>
              <a:t>’</a:t>
            </a:r>
            <a:r>
              <a:rPr lang="en-US" sz="3503" dirty="0">
                <a:latin typeface="CIDFont+F1"/>
              </a:rPr>
              <a:t>é</a:t>
            </a:r>
            <a:r>
              <a:rPr lang="en-US" sz="3503" spc="-18" dirty="0">
                <a:latin typeface="CIDFont+F1"/>
              </a:rPr>
              <a:t>n</a:t>
            </a:r>
            <a:r>
              <a:rPr lang="en-US" sz="3503" dirty="0">
                <a:latin typeface="CIDFont+F1"/>
              </a:rPr>
              <a:t>e</a:t>
            </a:r>
            <a:r>
              <a:rPr lang="en-US" sz="3503" spc="-29" dirty="0">
                <a:latin typeface="CIDFont+F1"/>
              </a:rPr>
              <a:t>r</a:t>
            </a:r>
            <a:r>
              <a:rPr lang="en-US" sz="3503" dirty="0">
                <a:latin typeface="CIDFont+F1"/>
              </a:rPr>
              <a:t>g</a:t>
            </a:r>
            <a:r>
              <a:rPr lang="en-US" sz="3503" spc="-32" dirty="0">
                <a:latin typeface="CIDFont+F1"/>
              </a:rPr>
              <a:t>i</a:t>
            </a:r>
            <a:r>
              <a:rPr lang="en-US" sz="3503" dirty="0">
                <a:latin typeface="CIDFont+F1"/>
              </a:rPr>
              <a:t>e </a:t>
            </a:r>
          </a:p>
        </p:txBody>
      </p:sp>
      <p:sp>
        <p:nvSpPr>
          <p:cNvPr id="116" name="Rectangle 116"/>
          <p:cNvSpPr/>
          <p:nvPr/>
        </p:nvSpPr>
        <p:spPr>
          <a:xfrm>
            <a:off x="6754781" y="7118699"/>
            <a:ext cx="3183678" cy="230537"/>
          </a:xfrm>
          <a:prstGeom prst="rect">
            <a:avLst/>
          </a:prstGeom>
        </p:spPr>
        <p:txBody>
          <a:bodyPr wrap="none" lIns="0" tIns="0" rIns="0" bIns="0">
            <a:spAutoFit/>
          </a:bodyPr>
          <a:lstStyle/>
          <a:p>
            <a:r>
              <a:rPr lang="en-US" sz="1583" dirty="0">
                <a:latin typeface="CIDFont+F1"/>
              </a:rPr>
              <a:t>P</a:t>
            </a:r>
            <a:r>
              <a:rPr lang="en-US" sz="1583" spc="-29" dirty="0">
                <a:latin typeface="CIDFont+F1"/>
              </a:rPr>
              <a:t>r</a:t>
            </a:r>
            <a:r>
              <a:rPr lang="en-US" sz="1583" dirty="0">
                <a:latin typeface="CIDFont+F1"/>
              </a:rPr>
              <a:t>esen</a:t>
            </a:r>
            <a:r>
              <a:rPr lang="en-US" sz="1583" spc="-23" dirty="0">
                <a:latin typeface="CIDFont+F1"/>
              </a:rPr>
              <a:t>t</a:t>
            </a:r>
            <a:r>
              <a:rPr lang="en-US" sz="1583" dirty="0">
                <a:latin typeface="CIDFont+F1"/>
              </a:rPr>
              <a:t>er</a:t>
            </a:r>
            <a:r>
              <a:rPr lang="en-US" sz="1583" spc="-26" dirty="0">
                <a:latin typeface="CIDFont+F1"/>
              </a:rPr>
              <a:t> </a:t>
            </a:r>
            <a:r>
              <a:rPr lang="en-US" sz="1583" dirty="0">
                <a:latin typeface="CIDFont+F1"/>
              </a:rPr>
              <a:t>pa</a:t>
            </a:r>
            <a:r>
              <a:rPr lang="en-US" sz="1583" spc="-13" dirty="0">
                <a:latin typeface="CIDFont+F1"/>
              </a:rPr>
              <a:t>r</a:t>
            </a:r>
            <a:r>
              <a:rPr lang="en-US" sz="1583" dirty="0">
                <a:latin typeface="CIDFont+F1"/>
              </a:rPr>
              <a:t> </a:t>
            </a:r>
            <a:r>
              <a:rPr lang="en-US" sz="1583" spc="-15" dirty="0">
                <a:latin typeface="CIDFont+F1"/>
              </a:rPr>
              <a:t>Ka</a:t>
            </a:r>
            <a:r>
              <a:rPr lang="en-US" sz="1583" dirty="0">
                <a:latin typeface="CIDFont+F1"/>
              </a:rPr>
              <a:t>mb</a:t>
            </a:r>
            <a:r>
              <a:rPr lang="en-US" sz="1583" spc="-23" dirty="0">
                <a:latin typeface="CIDFont+F1"/>
              </a:rPr>
              <a:t>w</a:t>
            </a:r>
            <a:r>
              <a:rPr lang="en-US" sz="1583" dirty="0">
                <a:latin typeface="CIDFont+F1"/>
              </a:rPr>
              <a:t>ole </a:t>
            </a:r>
            <a:r>
              <a:rPr lang="en-US" sz="1583" spc="-154" dirty="0">
                <a:latin typeface="CIDFont+F1"/>
              </a:rPr>
              <a:t>T</a:t>
            </a:r>
            <a:r>
              <a:rPr lang="en-US" sz="1583" dirty="0">
                <a:latin typeface="CIDFont+F1"/>
              </a:rPr>
              <a:t>ou</a:t>
            </a:r>
            <a:r>
              <a:rPr lang="en-US" sz="1583" spc="-13" dirty="0">
                <a:latin typeface="CIDFont+F1"/>
              </a:rPr>
              <a:t>r</a:t>
            </a:r>
            <a:r>
              <a:rPr lang="en-US" sz="1583" dirty="0">
                <a:latin typeface="CIDFont+F1"/>
              </a:rPr>
              <a:t>o G</a:t>
            </a:r>
            <a:r>
              <a:rPr lang="en-US" sz="1583" spc="-15" dirty="0">
                <a:latin typeface="CIDFont+F1"/>
              </a:rPr>
              <a:t>a</a:t>
            </a:r>
            <a:r>
              <a:rPr lang="en-US" sz="1583" dirty="0">
                <a:latin typeface="CIDFont+F1"/>
              </a:rPr>
              <a:t>ston </a:t>
            </a:r>
          </a:p>
        </p:txBody>
      </p:sp>
      <p:sp>
        <p:nvSpPr>
          <p:cNvPr id="3" name="ZoneTexte 2"/>
          <p:cNvSpPr txBox="1"/>
          <p:nvPr/>
        </p:nvSpPr>
        <p:spPr>
          <a:xfrm>
            <a:off x="36281" y="1834711"/>
            <a:ext cx="10644580" cy="487506"/>
          </a:xfrm>
          <a:prstGeom prst="rect">
            <a:avLst/>
          </a:prstGeom>
          <a:noFill/>
        </p:spPr>
        <p:txBody>
          <a:bodyPr wrap="square" rtlCol="0">
            <a:spAutoFit/>
          </a:bodyPr>
          <a:lstStyle/>
          <a:p>
            <a:pPr marL="449580">
              <a:lnSpc>
                <a:spcPct val="107000"/>
              </a:lnSpc>
              <a:spcAft>
                <a:spcPts val="0"/>
              </a:spcAft>
            </a:pPr>
            <a:r>
              <a:rPr lang="fr-FR" sz="2400" dirty="0" smtClean="0">
                <a:effectLst/>
                <a:latin typeface="Calibri" panose="020F0502020204030204" pitchFamily="34" charset="0"/>
                <a:ea typeface="Calibri" panose="020F0502020204030204" pitchFamily="34" charset="0"/>
                <a:cs typeface="Times New Roman" panose="02020603050405020304" pitchFamily="18" charset="0"/>
              </a:rPr>
              <a:t> </a:t>
            </a:r>
          </a:p>
        </p:txBody>
      </p:sp>
      <p:pic>
        <p:nvPicPr>
          <p:cNvPr id="4" name="Image 3"/>
          <p:cNvPicPr>
            <a:picLocks noChangeAspect="1"/>
          </p:cNvPicPr>
          <p:nvPr/>
        </p:nvPicPr>
        <p:blipFill>
          <a:blip r:embed="rId2"/>
          <a:stretch>
            <a:fillRect/>
          </a:stretch>
        </p:blipFill>
        <p:spPr>
          <a:xfrm>
            <a:off x="2796363" y="1104996"/>
            <a:ext cx="6124353" cy="4700381"/>
          </a:xfrm>
          <a:prstGeom prst="rect">
            <a:avLst/>
          </a:prstGeom>
        </p:spPr>
      </p:pic>
    </p:spTree>
    <p:extLst>
      <p:ext uri="{BB962C8B-B14F-4D97-AF65-F5344CB8AC3E}">
        <p14:creationId xmlns:p14="http://schemas.microsoft.com/office/powerpoint/2010/main" val="2467914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Freeform 113"/>
          <p:cNvSpPr/>
          <p:nvPr/>
        </p:nvSpPr>
        <p:spPr>
          <a:xfrm flipV="1">
            <a:off x="0" y="772668"/>
            <a:ext cx="10692384" cy="6013703"/>
          </a:xfrm>
          <a:custGeom>
            <a:avLst/>
            <a:gdLst/>
            <a:ahLst/>
            <a:cxnLst/>
            <a:rect l="0" t="0" r="0" b="0"/>
            <a:pathLst>
              <a:path w="14256512" h="8018271">
                <a:moveTo>
                  <a:pt x="0" y="8018271"/>
                </a:moveTo>
                <a:lnTo>
                  <a:pt x="14256512" y="8018271"/>
                </a:lnTo>
                <a:lnTo>
                  <a:pt x="14256512" y="0"/>
                </a:lnTo>
                <a:lnTo>
                  <a:pt x="0" y="0"/>
                </a:lnTo>
                <a:close/>
                <a:moveTo>
                  <a:pt x="1030224" y="9048495"/>
                </a:moveTo>
              </a:path>
            </a:pathLst>
          </a:custGeom>
          <a:solidFill>
            <a:srgbClr val="FFFFFF">
              <a:alpha val="10000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114" name="Freeform 114"/>
          <p:cNvSpPr/>
          <p:nvPr/>
        </p:nvSpPr>
        <p:spPr>
          <a:xfrm flipV="1">
            <a:off x="0" y="772668"/>
            <a:ext cx="10692384" cy="729995"/>
          </a:xfrm>
          <a:custGeom>
            <a:avLst/>
            <a:gdLst/>
            <a:ahLst/>
            <a:cxnLst/>
            <a:rect l="0" t="0" r="0" b="0"/>
            <a:pathLst>
              <a:path w="14256512" h="973327">
                <a:moveTo>
                  <a:pt x="0" y="973327"/>
                </a:moveTo>
                <a:lnTo>
                  <a:pt x="14256512" y="973327"/>
                </a:lnTo>
                <a:lnTo>
                  <a:pt x="14256512" y="0"/>
                </a:lnTo>
                <a:lnTo>
                  <a:pt x="0" y="0"/>
                </a:lnTo>
                <a:close/>
                <a:moveTo>
                  <a:pt x="1030224" y="2003551"/>
                </a:moveTo>
              </a:path>
            </a:pathLst>
          </a:custGeom>
          <a:solidFill>
            <a:srgbClr val="FFC000">
              <a:alpha val="10000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115" name="Rectangle 115"/>
          <p:cNvSpPr/>
          <p:nvPr/>
        </p:nvSpPr>
        <p:spPr>
          <a:xfrm>
            <a:off x="3389271" y="868038"/>
            <a:ext cx="4007738" cy="509978"/>
          </a:xfrm>
          <a:prstGeom prst="rect">
            <a:avLst/>
          </a:prstGeom>
        </p:spPr>
        <p:txBody>
          <a:bodyPr wrap="none" lIns="0" tIns="0" rIns="0" bIns="0">
            <a:spAutoFit/>
          </a:bodyPr>
          <a:lstStyle/>
          <a:p>
            <a:pPr marL="0"/>
            <a:r>
              <a:rPr lang="en-US" sz="3503" b="0" i="0" spc="0" baseline="0" dirty="0">
                <a:latin typeface="CIDFont+F1"/>
              </a:rPr>
              <a:t>Di</a:t>
            </a:r>
            <a:r>
              <a:rPr lang="en-US" sz="3503" b="0" i="0" spc="-39" baseline="0" dirty="0">
                <a:latin typeface="CIDFont+F1"/>
              </a:rPr>
              <a:t>s</a:t>
            </a:r>
            <a:r>
              <a:rPr lang="en-US" sz="3503" b="0" i="0" spc="-15" baseline="0" dirty="0">
                <a:latin typeface="CIDFont+F1"/>
              </a:rPr>
              <a:t>t</a:t>
            </a:r>
            <a:r>
              <a:rPr lang="en-US" sz="3503" b="0" i="0" spc="0" baseline="0" dirty="0">
                <a:latin typeface="CIDFont+F1"/>
              </a:rPr>
              <a:t>ri</a:t>
            </a:r>
            <a:r>
              <a:rPr lang="en-US" sz="3503" b="0" i="0" spc="-18" baseline="0" dirty="0">
                <a:latin typeface="CIDFont+F1"/>
              </a:rPr>
              <a:t>b</a:t>
            </a:r>
            <a:r>
              <a:rPr lang="en-US" sz="3503" b="0" i="0" spc="0" baseline="0" dirty="0">
                <a:latin typeface="CIDFont+F1"/>
              </a:rPr>
              <a:t>u</a:t>
            </a:r>
            <a:r>
              <a:rPr lang="en-US" sz="3503" b="0" i="0" spc="-15" baseline="0" dirty="0">
                <a:latin typeface="CIDFont+F1"/>
              </a:rPr>
              <a:t>t</a:t>
            </a:r>
            <a:r>
              <a:rPr lang="en-US" sz="3503" b="0" i="0" spc="0" baseline="0" dirty="0">
                <a:latin typeface="CIDFont+F1"/>
              </a:rPr>
              <a:t>ion</a:t>
            </a:r>
            <a:r>
              <a:rPr lang="en-US" sz="3503" b="0" i="0" spc="-22" baseline="0" dirty="0">
                <a:latin typeface="CIDFont+F1"/>
              </a:rPr>
              <a:t> </a:t>
            </a:r>
            <a:r>
              <a:rPr lang="en-US" sz="3503" b="0" i="0" spc="0" baseline="0" dirty="0">
                <a:latin typeface="CIDFont+F1"/>
              </a:rPr>
              <a:t>d</a:t>
            </a:r>
            <a:r>
              <a:rPr lang="en-US" sz="3503" b="0" i="0" spc="-277" baseline="0" dirty="0">
                <a:latin typeface="CIDFont+F1"/>
              </a:rPr>
              <a:t>’</a:t>
            </a:r>
            <a:r>
              <a:rPr lang="en-US" sz="3503" b="0" i="0" spc="0" baseline="0" dirty="0">
                <a:latin typeface="CIDFont+F1"/>
              </a:rPr>
              <a:t>é</a:t>
            </a:r>
            <a:r>
              <a:rPr lang="en-US" sz="3503" b="0" i="0" spc="-18" baseline="0" dirty="0">
                <a:latin typeface="CIDFont+F1"/>
              </a:rPr>
              <a:t>n</a:t>
            </a:r>
            <a:r>
              <a:rPr lang="en-US" sz="3503" b="0" i="0" spc="0" baseline="0" dirty="0">
                <a:latin typeface="CIDFont+F1"/>
              </a:rPr>
              <a:t>e</a:t>
            </a:r>
            <a:r>
              <a:rPr lang="en-US" sz="3503" b="0" i="0" spc="-29" baseline="0" dirty="0">
                <a:latin typeface="CIDFont+F1"/>
              </a:rPr>
              <a:t>r</a:t>
            </a:r>
            <a:r>
              <a:rPr lang="en-US" sz="3503" b="0" i="0" spc="0" baseline="0" dirty="0">
                <a:latin typeface="CIDFont+F1"/>
              </a:rPr>
              <a:t>g</a:t>
            </a:r>
            <a:r>
              <a:rPr lang="en-US" sz="3503" b="0" i="0" spc="-32" baseline="0" dirty="0">
                <a:latin typeface="CIDFont+F1"/>
              </a:rPr>
              <a:t>i</a:t>
            </a:r>
            <a:r>
              <a:rPr lang="en-US" sz="3503" b="0" i="0" spc="0" baseline="0" dirty="0">
                <a:latin typeface="CIDFont+F1"/>
              </a:rPr>
              <a:t>e </a:t>
            </a:r>
          </a:p>
        </p:txBody>
      </p:sp>
      <p:sp>
        <p:nvSpPr>
          <p:cNvPr id="116" name="Rectangle 116"/>
          <p:cNvSpPr/>
          <p:nvPr/>
        </p:nvSpPr>
        <p:spPr>
          <a:xfrm>
            <a:off x="6425171" y="6388703"/>
            <a:ext cx="3183678" cy="230537"/>
          </a:xfrm>
          <a:prstGeom prst="rect">
            <a:avLst/>
          </a:prstGeom>
        </p:spPr>
        <p:txBody>
          <a:bodyPr wrap="none" lIns="0" tIns="0" rIns="0" bIns="0">
            <a:spAutoFit/>
          </a:bodyPr>
          <a:lstStyle/>
          <a:p>
            <a:pPr marL="0"/>
            <a:r>
              <a:rPr lang="en-US" sz="1583" b="0" i="0" spc="0" baseline="0" dirty="0">
                <a:latin typeface="CIDFont+F1"/>
              </a:rPr>
              <a:t>P</a:t>
            </a:r>
            <a:r>
              <a:rPr lang="en-US" sz="1583" b="0" i="0" spc="-29" baseline="0" dirty="0">
                <a:latin typeface="CIDFont+F1"/>
              </a:rPr>
              <a:t>r</a:t>
            </a:r>
            <a:r>
              <a:rPr lang="en-US" sz="1583" b="0" i="0" spc="0" baseline="0" dirty="0">
                <a:latin typeface="CIDFont+F1"/>
              </a:rPr>
              <a:t>esen</a:t>
            </a:r>
            <a:r>
              <a:rPr lang="en-US" sz="1583" b="0" i="0" spc="-23" baseline="0" dirty="0">
                <a:latin typeface="CIDFont+F1"/>
              </a:rPr>
              <a:t>t</a:t>
            </a:r>
            <a:r>
              <a:rPr lang="en-US" sz="1583" b="0" i="0" spc="0" baseline="0" dirty="0">
                <a:latin typeface="CIDFont+F1"/>
              </a:rPr>
              <a:t>er</a:t>
            </a:r>
            <a:r>
              <a:rPr lang="en-US" sz="1583" b="0" i="0" spc="-26" baseline="0" dirty="0">
                <a:latin typeface="CIDFont+F1"/>
              </a:rPr>
              <a:t> </a:t>
            </a:r>
            <a:r>
              <a:rPr lang="en-US" sz="1583" b="0" i="0" spc="0" baseline="0" dirty="0">
                <a:latin typeface="CIDFont+F1"/>
              </a:rPr>
              <a:t>pa</a:t>
            </a:r>
            <a:r>
              <a:rPr lang="en-US" sz="1583" b="0" i="0" spc="-13" baseline="0" dirty="0">
                <a:latin typeface="CIDFont+F1"/>
              </a:rPr>
              <a:t>r</a:t>
            </a:r>
            <a:r>
              <a:rPr lang="en-US" sz="1583" b="0" i="0" spc="0" baseline="0" dirty="0">
                <a:latin typeface="CIDFont+F1"/>
              </a:rPr>
              <a:t> </a:t>
            </a:r>
            <a:r>
              <a:rPr lang="en-US" sz="1583" b="0" i="0" spc="-15" baseline="0" dirty="0">
                <a:latin typeface="CIDFont+F1"/>
              </a:rPr>
              <a:t>Ka</a:t>
            </a:r>
            <a:r>
              <a:rPr lang="en-US" sz="1583" b="0" i="0" spc="0" baseline="0" dirty="0">
                <a:latin typeface="CIDFont+F1"/>
              </a:rPr>
              <a:t>mb</a:t>
            </a:r>
            <a:r>
              <a:rPr lang="en-US" sz="1583" b="0" i="0" spc="-23" baseline="0" dirty="0">
                <a:latin typeface="CIDFont+F1"/>
              </a:rPr>
              <a:t>w</a:t>
            </a:r>
            <a:r>
              <a:rPr lang="en-US" sz="1583" b="0" i="0" spc="0" baseline="0" dirty="0">
                <a:latin typeface="CIDFont+F1"/>
              </a:rPr>
              <a:t>ole </a:t>
            </a:r>
            <a:r>
              <a:rPr lang="en-US" sz="1583" b="0" i="0" spc="-154" baseline="0" dirty="0">
                <a:latin typeface="CIDFont+F1"/>
              </a:rPr>
              <a:t>T</a:t>
            </a:r>
            <a:r>
              <a:rPr lang="en-US" sz="1583" b="0" i="0" spc="0" baseline="0" dirty="0">
                <a:latin typeface="CIDFont+F1"/>
              </a:rPr>
              <a:t>ou</a:t>
            </a:r>
            <a:r>
              <a:rPr lang="en-US" sz="1583" b="0" i="0" spc="-13" baseline="0" dirty="0">
                <a:latin typeface="CIDFont+F1"/>
              </a:rPr>
              <a:t>r</a:t>
            </a:r>
            <a:r>
              <a:rPr lang="en-US" sz="1583" b="0" i="0" spc="0" baseline="0" dirty="0">
                <a:latin typeface="CIDFont+F1"/>
              </a:rPr>
              <a:t>o G</a:t>
            </a:r>
            <a:r>
              <a:rPr lang="en-US" sz="1583" b="0" i="0" spc="-15" baseline="0" dirty="0">
                <a:latin typeface="CIDFont+F1"/>
              </a:rPr>
              <a:t>a</a:t>
            </a:r>
            <a:r>
              <a:rPr lang="en-US" sz="1583" b="0" i="0" spc="0" baseline="0" dirty="0">
                <a:latin typeface="CIDFont+F1"/>
              </a:rPr>
              <a:t>ston </a:t>
            </a:r>
          </a:p>
        </p:txBody>
      </p:sp>
      <p:sp>
        <p:nvSpPr>
          <p:cNvPr id="3" name="ZoneTexte 2"/>
          <p:cNvSpPr txBox="1"/>
          <p:nvPr/>
        </p:nvSpPr>
        <p:spPr>
          <a:xfrm>
            <a:off x="70850" y="1745080"/>
            <a:ext cx="10644580" cy="4401205"/>
          </a:xfrm>
          <a:prstGeom prst="rect">
            <a:avLst/>
          </a:prstGeom>
          <a:noFill/>
        </p:spPr>
        <p:txBody>
          <a:bodyPr wrap="square" rtlCol="0">
            <a:spAutoFit/>
          </a:bodyPr>
          <a:lstStyle/>
          <a:p>
            <a:r>
              <a:rPr lang="fr-FR" sz="2800" b="1" dirty="0"/>
              <a:t>3  Réseaux de distribution: </a:t>
            </a:r>
          </a:p>
          <a:p>
            <a:r>
              <a:rPr lang="fr-FR" sz="2800" dirty="0"/>
              <a:t>Ils ont pour rôle de fournir aux réseaux d’utilisation la puissance dont  ils ont besoin. Ils utilisent deux tensions : </a:t>
            </a:r>
          </a:p>
          <a:p>
            <a:pPr lvl="0"/>
            <a:r>
              <a:rPr lang="fr-FR" sz="2800" dirty="0"/>
              <a:t>Des lignes à moyenne tension (MT ou HTA) alimentées par des postes HT/MT et fournissant de l’énergie électrique, soit directement aux consommateurs importants soit aux différents  postes MT/BT. </a:t>
            </a:r>
          </a:p>
          <a:p>
            <a:pPr lvl="0"/>
            <a:r>
              <a:rPr lang="fr-FR" sz="2800" dirty="0"/>
              <a:t>Des lignes à basse tension qui alimentent les usagers soit en monophasé soit en triphasée. Les  réseaux MT font pratiquement partie, dans leur totalité des réseaux de distribution.</a:t>
            </a:r>
          </a:p>
        </p:txBody>
      </p:sp>
    </p:spTree>
    <p:extLst>
      <p:ext uri="{BB962C8B-B14F-4D97-AF65-F5344CB8AC3E}">
        <p14:creationId xmlns:p14="http://schemas.microsoft.com/office/powerpoint/2010/main" val="128954165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Freeform 113"/>
          <p:cNvSpPr/>
          <p:nvPr/>
        </p:nvSpPr>
        <p:spPr>
          <a:xfrm flipV="1">
            <a:off x="-11523" y="797612"/>
            <a:ext cx="10692384" cy="6013703"/>
          </a:xfrm>
          <a:custGeom>
            <a:avLst/>
            <a:gdLst/>
            <a:ahLst/>
            <a:cxnLst/>
            <a:rect l="0" t="0" r="0" b="0"/>
            <a:pathLst>
              <a:path w="14256512" h="8018271">
                <a:moveTo>
                  <a:pt x="0" y="8018271"/>
                </a:moveTo>
                <a:lnTo>
                  <a:pt x="14256512" y="8018271"/>
                </a:lnTo>
                <a:lnTo>
                  <a:pt x="14256512" y="0"/>
                </a:lnTo>
                <a:lnTo>
                  <a:pt x="0" y="0"/>
                </a:lnTo>
                <a:close/>
                <a:moveTo>
                  <a:pt x="1030224" y="9048495"/>
                </a:moveTo>
              </a:path>
            </a:pathLst>
          </a:custGeom>
          <a:solidFill>
            <a:srgbClr val="FFFFFF">
              <a:alpha val="10000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114" name="Freeform 114"/>
          <p:cNvSpPr/>
          <p:nvPr/>
        </p:nvSpPr>
        <p:spPr>
          <a:xfrm flipV="1">
            <a:off x="36281" y="67617"/>
            <a:ext cx="10692384" cy="729995"/>
          </a:xfrm>
          <a:custGeom>
            <a:avLst/>
            <a:gdLst/>
            <a:ahLst/>
            <a:cxnLst/>
            <a:rect l="0" t="0" r="0" b="0"/>
            <a:pathLst>
              <a:path w="14256512" h="973327">
                <a:moveTo>
                  <a:pt x="0" y="973327"/>
                </a:moveTo>
                <a:lnTo>
                  <a:pt x="14256512" y="973327"/>
                </a:lnTo>
                <a:lnTo>
                  <a:pt x="14256512" y="0"/>
                </a:lnTo>
                <a:lnTo>
                  <a:pt x="0" y="0"/>
                </a:lnTo>
                <a:close/>
                <a:moveTo>
                  <a:pt x="1030224" y="2003551"/>
                </a:moveTo>
              </a:path>
            </a:pathLst>
          </a:custGeom>
          <a:solidFill>
            <a:srgbClr val="FFC000">
              <a:alpha val="10000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115" name="Rectangle 115"/>
          <p:cNvSpPr/>
          <p:nvPr/>
        </p:nvSpPr>
        <p:spPr>
          <a:xfrm>
            <a:off x="3378604" y="173361"/>
            <a:ext cx="4007738" cy="509978"/>
          </a:xfrm>
          <a:prstGeom prst="rect">
            <a:avLst/>
          </a:prstGeom>
        </p:spPr>
        <p:txBody>
          <a:bodyPr wrap="none" lIns="0" tIns="0" rIns="0" bIns="0">
            <a:spAutoFit/>
          </a:bodyPr>
          <a:lstStyle/>
          <a:p>
            <a:r>
              <a:rPr lang="en-US" sz="3503" dirty="0">
                <a:latin typeface="CIDFont+F1"/>
              </a:rPr>
              <a:t>Di</a:t>
            </a:r>
            <a:r>
              <a:rPr lang="en-US" sz="3503" spc="-39" dirty="0">
                <a:latin typeface="CIDFont+F1"/>
              </a:rPr>
              <a:t>s</a:t>
            </a:r>
            <a:r>
              <a:rPr lang="en-US" sz="3503" spc="-15" dirty="0">
                <a:latin typeface="CIDFont+F1"/>
              </a:rPr>
              <a:t>t</a:t>
            </a:r>
            <a:r>
              <a:rPr lang="en-US" sz="3503" dirty="0">
                <a:latin typeface="CIDFont+F1"/>
              </a:rPr>
              <a:t>ri</a:t>
            </a:r>
            <a:r>
              <a:rPr lang="en-US" sz="3503" spc="-18" dirty="0">
                <a:latin typeface="CIDFont+F1"/>
              </a:rPr>
              <a:t>b</a:t>
            </a:r>
            <a:r>
              <a:rPr lang="en-US" sz="3503" dirty="0">
                <a:latin typeface="CIDFont+F1"/>
              </a:rPr>
              <a:t>u</a:t>
            </a:r>
            <a:r>
              <a:rPr lang="en-US" sz="3503" spc="-15" dirty="0">
                <a:latin typeface="CIDFont+F1"/>
              </a:rPr>
              <a:t>t</a:t>
            </a:r>
            <a:r>
              <a:rPr lang="en-US" sz="3503" dirty="0">
                <a:latin typeface="CIDFont+F1"/>
              </a:rPr>
              <a:t>ion</a:t>
            </a:r>
            <a:r>
              <a:rPr lang="en-US" sz="3503" spc="-22" dirty="0">
                <a:latin typeface="CIDFont+F1"/>
              </a:rPr>
              <a:t> </a:t>
            </a:r>
            <a:r>
              <a:rPr lang="en-US" sz="3503" dirty="0">
                <a:latin typeface="CIDFont+F1"/>
              </a:rPr>
              <a:t>d</a:t>
            </a:r>
            <a:r>
              <a:rPr lang="en-US" sz="3503" spc="-277" dirty="0">
                <a:latin typeface="CIDFont+F1"/>
              </a:rPr>
              <a:t>’</a:t>
            </a:r>
            <a:r>
              <a:rPr lang="en-US" sz="3503" dirty="0">
                <a:latin typeface="CIDFont+F1"/>
              </a:rPr>
              <a:t>é</a:t>
            </a:r>
            <a:r>
              <a:rPr lang="en-US" sz="3503" spc="-18" dirty="0">
                <a:latin typeface="CIDFont+F1"/>
              </a:rPr>
              <a:t>n</a:t>
            </a:r>
            <a:r>
              <a:rPr lang="en-US" sz="3503" dirty="0">
                <a:latin typeface="CIDFont+F1"/>
              </a:rPr>
              <a:t>e</a:t>
            </a:r>
            <a:r>
              <a:rPr lang="en-US" sz="3503" spc="-29" dirty="0">
                <a:latin typeface="CIDFont+F1"/>
              </a:rPr>
              <a:t>r</a:t>
            </a:r>
            <a:r>
              <a:rPr lang="en-US" sz="3503" dirty="0">
                <a:latin typeface="CIDFont+F1"/>
              </a:rPr>
              <a:t>g</a:t>
            </a:r>
            <a:r>
              <a:rPr lang="en-US" sz="3503" spc="-32" dirty="0">
                <a:latin typeface="CIDFont+F1"/>
              </a:rPr>
              <a:t>i</a:t>
            </a:r>
            <a:r>
              <a:rPr lang="en-US" sz="3503" dirty="0">
                <a:latin typeface="CIDFont+F1"/>
              </a:rPr>
              <a:t>e </a:t>
            </a:r>
          </a:p>
        </p:txBody>
      </p:sp>
      <p:sp>
        <p:nvSpPr>
          <p:cNvPr id="116" name="Rectangle 116"/>
          <p:cNvSpPr/>
          <p:nvPr/>
        </p:nvSpPr>
        <p:spPr>
          <a:xfrm>
            <a:off x="6754781" y="7118699"/>
            <a:ext cx="3183678" cy="230537"/>
          </a:xfrm>
          <a:prstGeom prst="rect">
            <a:avLst/>
          </a:prstGeom>
        </p:spPr>
        <p:txBody>
          <a:bodyPr wrap="none" lIns="0" tIns="0" rIns="0" bIns="0">
            <a:spAutoFit/>
          </a:bodyPr>
          <a:lstStyle/>
          <a:p>
            <a:r>
              <a:rPr lang="en-US" sz="1583" dirty="0">
                <a:latin typeface="CIDFont+F1"/>
              </a:rPr>
              <a:t>P</a:t>
            </a:r>
            <a:r>
              <a:rPr lang="en-US" sz="1583" spc="-29" dirty="0">
                <a:latin typeface="CIDFont+F1"/>
              </a:rPr>
              <a:t>r</a:t>
            </a:r>
            <a:r>
              <a:rPr lang="en-US" sz="1583" dirty="0">
                <a:latin typeface="CIDFont+F1"/>
              </a:rPr>
              <a:t>esen</a:t>
            </a:r>
            <a:r>
              <a:rPr lang="en-US" sz="1583" spc="-23" dirty="0">
                <a:latin typeface="CIDFont+F1"/>
              </a:rPr>
              <a:t>t</a:t>
            </a:r>
            <a:r>
              <a:rPr lang="en-US" sz="1583" dirty="0">
                <a:latin typeface="CIDFont+F1"/>
              </a:rPr>
              <a:t>er</a:t>
            </a:r>
            <a:r>
              <a:rPr lang="en-US" sz="1583" spc="-26" dirty="0">
                <a:latin typeface="CIDFont+F1"/>
              </a:rPr>
              <a:t> </a:t>
            </a:r>
            <a:r>
              <a:rPr lang="en-US" sz="1583" dirty="0">
                <a:latin typeface="CIDFont+F1"/>
              </a:rPr>
              <a:t>pa</a:t>
            </a:r>
            <a:r>
              <a:rPr lang="en-US" sz="1583" spc="-13" dirty="0">
                <a:latin typeface="CIDFont+F1"/>
              </a:rPr>
              <a:t>r</a:t>
            </a:r>
            <a:r>
              <a:rPr lang="en-US" sz="1583" dirty="0">
                <a:latin typeface="CIDFont+F1"/>
              </a:rPr>
              <a:t> </a:t>
            </a:r>
            <a:r>
              <a:rPr lang="en-US" sz="1583" spc="-15" dirty="0">
                <a:latin typeface="CIDFont+F1"/>
              </a:rPr>
              <a:t>Ka</a:t>
            </a:r>
            <a:r>
              <a:rPr lang="en-US" sz="1583" dirty="0">
                <a:latin typeface="CIDFont+F1"/>
              </a:rPr>
              <a:t>mb</a:t>
            </a:r>
            <a:r>
              <a:rPr lang="en-US" sz="1583" spc="-23" dirty="0">
                <a:latin typeface="CIDFont+F1"/>
              </a:rPr>
              <a:t>w</a:t>
            </a:r>
            <a:r>
              <a:rPr lang="en-US" sz="1583" dirty="0">
                <a:latin typeface="CIDFont+F1"/>
              </a:rPr>
              <a:t>ole </a:t>
            </a:r>
            <a:r>
              <a:rPr lang="en-US" sz="1583" spc="-154" dirty="0">
                <a:latin typeface="CIDFont+F1"/>
              </a:rPr>
              <a:t>T</a:t>
            </a:r>
            <a:r>
              <a:rPr lang="en-US" sz="1583" dirty="0">
                <a:latin typeface="CIDFont+F1"/>
              </a:rPr>
              <a:t>ou</a:t>
            </a:r>
            <a:r>
              <a:rPr lang="en-US" sz="1583" spc="-13" dirty="0">
                <a:latin typeface="CIDFont+F1"/>
              </a:rPr>
              <a:t>r</a:t>
            </a:r>
            <a:r>
              <a:rPr lang="en-US" sz="1583" dirty="0">
                <a:latin typeface="CIDFont+F1"/>
              </a:rPr>
              <a:t>o G</a:t>
            </a:r>
            <a:r>
              <a:rPr lang="en-US" sz="1583" spc="-15" dirty="0">
                <a:latin typeface="CIDFont+F1"/>
              </a:rPr>
              <a:t>a</a:t>
            </a:r>
            <a:r>
              <a:rPr lang="en-US" sz="1583" dirty="0">
                <a:latin typeface="CIDFont+F1"/>
              </a:rPr>
              <a:t>ston </a:t>
            </a:r>
          </a:p>
        </p:txBody>
      </p:sp>
      <p:sp>
        <p:nvSpPr>
          <p:cNvPr id="3" name="ZoneTexte 2"/>
          <p:cNvSpPr txBox="1"/>
          <p:nvPr/>
        </p:nvSpPr>
        <p:spPr>
          <a:xfrm>
            <a:off x="36281" y="1834711"/>
            <a:ext cx="10644580" cy="487506"/>
          </a:xfrm>
          <a:prstGeom prst="rect">
            <a:avLst/>
          </a:prstGeom>
          <a:noFill/>
        </p:spPr>
        <p:txBody>
          <a:bodyPr wrap="square" rtlCol="0">
            <a:spAutoFit/>
          </a:bodyPr>
          <a:lstStyle/>
          <a:p>
            <a:pPr marL="449580">
              <a:lnSpc>
                <a:spcPct val="107000"/>
              </a:lnSpc>
              <a:spcAft>
                <a:spcPts val="0"/>
              </a:spcAft>
            </a:pPr>
            <a:r>
              <a:rPr lang="fr-FR" sz="2400" dirty="0" smtClean="0">
                <a:effectLst/>
                <a:latin typeface="Calibri" panose="020F0502020204030204" pitchFamily="34" charset="0"/>
                <a:ea typeface="Calibri" panose="020F0502020204030204" pitchFamily="34" charset="0"/>
                <a:cs typeface="Times New Roman" panose="02020603050405020304" pitchFamily="18" charset="0"/>
              </a:rPr>
              <a:t> </a:t>
            </a:r>
          </a:p>
        </p:txBody>
      </p:sp>
      <p:pic>
        <p:nvPicPr>
          <p:cNvPr id="2" name="Image 1"/>
          <p:cNvPicPr>
            <a:picLocks noChangeAspect="1"/>
          </p:cNvPicPr>
          <p:nvPr/>
        </p:nvPicPr>
        <p:blipFill>
          <a:blip r:embed="rId2"/>
          <a:stretch>
            <a:fillRect/>
          </a:stretch>
        </p:blipFill>
        <p:spPr>
          <a:xfrm>
            <a:off x="2126512" y="1310789"/>
            <a:ext cx="5635255" cy="5500525"/>
          </a:xfrm>
          <a:prstGeom prst="rect">
            <a:avLst/>
          </a:prstGeom>
        </p:spPr>
      </p:pic>
    </p:spTree>
    <p:extLst>
      <p:ext uri="{BB962C8B-B14F-4D97-AF65-F5344CB8AC3E}">
        <p14:creationId xmlns:p14="http://schemas.microsoft.com/office/powerpoint/2010/main" val="256982521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Freeform 113"/>
          <p:cNvSpPr/>
          <p:nvPr/>
        </p:nvSpPr>
        <p:spPr>
          <a:xfrm flipV="1">
            <a:off x="-11523" y="797612"/>
            <a:ext cx="10692384" cy="6013703"/>
          </a:xfrm>
          <a:custGeom>
            <a:avLst/>
            <a:gdLst/>
            <a:ahLst/>
            <a:cxnLst/>
            <a:rect l="0" t="0" r="0" b="0"/>
            <a:pathLst>
              <a:path w="14256512" h="8018271">
                <a:moveTo>
                  <a:pt x="0" y="8018271"/>
                </a:moveTo>
                <a:lnTo>
                  <a:pt x="14256512" y="8018271"/>
                </a:lnTo>
                <a:lnTo>
                  <a:pt x="14256512" y="0"/>
                </a:lnTo>
                <a:lnTo>
                  <a:pt x="0" y="0"/>
                </a:lnTo>
                <a:close/>
                <a:moveTo>
                  <a:pt x="1030224" y="9048495"/>
                </a:moveTo>
              </a:path>
            </a:pathLst>
          </a:custGeom>
          <a:solidFill>
            <a:srgbClr val="FFFFFF">
              <a:alpha val="10000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114" name="Freeform 114"/>
          <p:cNvSpPr/>
          <p:nvPr/>
        </p:nvSpPr>
        <p:spPr>
          <a:xfrm flipV="1">
            <a:off x="36281" y="67617"/>
            <a:ext cx="10692384" cy="729995"/>
          </a:xfrm>
          <a:custGeom>
            <a:avLst/>
            <a:gdLst/>
            <a:ahLst/>
            <a:cxnLst/>
            <a:rect l="0" t="0" r="0" b="0"/>
            <a:pathLst>
              <a:path w="14256512" h="973327">
                <a:moveTo>
                  <a:pt x="0" y="973327"/>
                </a:moveTo>
                <a:lnTo>
                  <a:pt x="14256512" y="973327"/>
                </a:lnTo>
                <a:lnTo>
                  <a:pt x="14256512" y="0"/>
                </a:lnTo>
                <a:lnTo>
                  <a:pt x="0" y="0"/>
                </a:lnTo>
                <a:close/>
                <a:moveTo>
                  <a:pt x="1030224" y="2003551"/>
                </a:moveTo>
              </a:path>
            </a:pathLst>
          </a:custGeom>
          <a:solidFill>
            <a:srgbClr val="FFC000">
              <a:alpha val="10000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115" name="Rectangle 115"/>
          <p:cNvSpPr/>
          <p:nvPr/>
        </p:nvSpPr>
        <p:spPr>
          <a:xfrm>
            <a:off x="3378604" y="173361"/>
            <a:ext cx="4007738" cy="509978"/>
          </a:xfrm>
          <a:prstGeom prst="rect">
            <a:avLst/>
          </a:prstGeom>
        </p:spPr>
        <p:txBody>
          <a:bodyPr wrap="none" lIns="0" tIns="0" rIns="0" bIns="0">
            <a:spAutoFit/>
          </a:bodyPr>
          <a:lstStyle/>
          <a:p>
            <a:r>
              <a:rPr lang="en-US" sz="3503" dirty="0">
                <a:latin typeface="CIDFont+F1"/>
              </a:rPr>
              <a:t>Di</a:t>
            </a:r>
            <a:r>
              <a:rPr lang="en-US" sz="3503" spc="-39" dirty="0">
                <a:latin typeface="CIDFont+F1"/>
              </a:rPr>
              <a:t>s</a:t>
            </a:r>
            <a:r>
              <a:rPr lang="en-US" sz="3503" spc="-15" dirty="0">
                <a:latin typeface="CIDFont+F1"/>
              </a:rPr>
              <a:t>t</a:t>
            </a:r>
            <a:r>
              <a:rPr lang="en-US" sz="3503" dirty="0">
                <a:latin typeface="CIDFont+F1"/>
              </a:rPr>
              <a:t>ri</a:t>
            </a:r>
            <a:r>
              <a:rPr lang="en-US" sz="3503" spc="-18" dirty="0">
                <a:latin typeface="CIDFont+F1"/>
              </a:rPr>
              <a:t>b</a:t>
            </a:r>
            <a:r>
              <a:rPr lang="en-US" sz="3503" dirty="0">
                <a:latin typeface="CIDFont+F1"/>
              </a:rPr>
              <a:t>u</a:t>
            </a:r>
            <a:r>
              <a:rPr lang="en-US" sz="3503" spc="-15" dirty="0">
                <a:latin typeface="CIDFont+F1"/>
              </a:rPr>
              <a:t>t</a:t>
            </a:r>
            <a:r>
              <a:rPr lang="en-US" sz="3503" dirty="0">
                <a:latin typeface="CIDFont+F1"/>
              </a:rPr>
              <a:t>ion</a:t>
            </a:r>
            <a:r>
              <a:rPr lang="en-US" sz="3503" spc="-22" dirty="0">
                <a:latin typeface="CIDFont+F1"/>
              </a:rPr>
              <a:t> </a:t>
            </a:r>
            <a:r>
              <a:rPr lang="en-US" sz="3503" dirty="0">
                <a:latin typeface="CIDFont+F1"/>
              </a:rPr>
              <a:t>d</a:t>
            </a:r>
            <a:r>
              <a:rPr lang="en-US" sz="3503" spc="-277" dirty="0">
                <a:latin typeface="CIDFont+F1"/>
              </a:rPr>
              <a:t>’</a:t>
            </a:r>
            <a:r>
              <a:rPr lang="en-US" sz="3503" dirty="0">
                <a:latin typeface="CIDFont+F1"/>
              </a:rPr>
              <a:t>é</a:t>
            </a:r>
            <a:r>
              <a:rPr lang="en-US" sz="3503" spc="-18" dirty="0">
                <a:latin typeface="CIDFont+F1"/>
              </a:rPr>
              <a:t>n</a:t>
            </a:r>
            <a:r>
              <a:rPr lang="en-US" sz="3503" dirty="0">
                <a:latin typeface="CIDFont+F1"/>
              </a:rPr>
              <a:t>e</a:t>
            </a:r>
            <a:r>
              <a:rPr lang="en-US" sz="3503" spc="-29" dirty="0">
                <a:latin typeface="CIDFont+F1"/>
              </a:rPr>
              <a:t>r</a:t>
            </a:r>
            <a:r>
              <a:rPr lang="en-US" sz="3503" dirty="0">
                <a:latin typeface="CIDFont+F1"/>
              </a:rPr>
              <a:t>g</a:t>
            </a:r>
            <a:r>
              <a:rPr lang="en-US" sz="3503" spc="-32" dirty="0">
                <a:latin typeface="CIDFont+F1"/>
              </a:rPr>
              <a:t>i</a:t>
            </a:r>
            <a:r>
              <a:rPr lang="en-US" sz="3503" dirty="0">
                <a:latin typeface="CIDFont+F1"/>
              </a:rPr>
              <a:t>e </a:t>
            </a:r>
          </a:p>
        </p:txBody>
      </p:sp>
      <p:sp>
        <p:nvSpPr>
          <p:cNvPr id="116" name="Rectangle 116"/>
          <p:cNvSpPr/>
          <p:nvPr/>
        </p:nvSpPr>
        <p:spPr>
          <a:xfrm>
            <a:off x="6425171" y="6388703"/>
            <a:ext cx="3183678" cy="230537"/>
          </a:xfrm>
          <a:prstGeom prst="rect">
            <a:avLst/>
          </a:prstGeom>
        </p:spPr>
        <p:txBody>
          <a:bodyPr wrap="none" lIns="0" tIns="0" rIns="0" bIns="0">
            <a:spAutoFit/>
          </a:bodyPr>
          <a:lstStyle/>
          <a:p>
            <a:r>
              <a:rPr lang="en-US" sz="1583" dirty="0">
                <a:latin typeface="CIDFont+F1"/>
              </a:rPr>
              <a:t>P</a:t>
            </a:r>
            <a:r>
              <a:rPr lang="en-US" sz="1583" spc="-29" dirty="0">
                <a:latin typeface="CIDFont+F1"/>
              </a:rPr>
              <a:t>r</a:t>
            </a:r>
            <a:r>
              <a:rPr lang="en-US" sz="1583" dirty="0">
                <a:latin typeface="CIDFont+F1"/>
              </a:rPr>
              <a:t>esen</a:t>
            </a:r>
            <a:r>
              <a:rPr lang="en-US" sz="1583" spc="-23" dirty="0">
                <a:latin typeface="CIDFont+F1"/>
              </a:rPr>
              <a:t>t</a:t>
            </a:r>
            <a:r>
              <a:rPr lang="en-US" sz="1583" dirty="0">
                <a:latin typeface="CIDFont+F1"/>
              </a:rPr>
              <a:t>er</a:t>
            </a:r>
            <a:r>
              <a:rPr lang="en-US" sz="1583" spc="-26" dirty="0">
                <a:latin typeface="CIDFont+F1"/>
              </a:rPr>
              <a:t> </a:t>
            </a:r>
            <a:r>
              <a:rPr lang="en-US" sz="1583" dirty="0">
                <a:latin typeface="CIDFont+F1"/>
              </a:rPr>
              <a:t>pa</a:t>
            </a:r>
            <a:r>
              <a:rPr lang="en-US" sz="1583" spc="-13" dirty="0">
                <a:latin typeface="CIDFont+F1"/>
              </a:rPr>
              <a:t>r</a:t>
            </a:r>
            <a:r>
              <a:rPr lang="en-US" sz="1583" dirty="0">
                <a:latin typeface="CIDFont+F1"/>
              </a:rPr>
              <a:t> </a:t>
            </a:r>
            <a:r>
              <a:rPr lang="en-US" sz="1583" spc="-15" dirty="0">
                <a:latin typeface="CIDFont+F1"/>
              </a:rPr>
              <a:t>Ka</a:t>
            </a:r>
            <a:r>
              <a:rPr lang="en-US" sz="1583" dirty="0">
                <a:latin typeface="CIDFont+F1"/>
              </a:rPr>
              <a:t>mb</a:t>
            </a:r>
            <a:r>
              <a:rPr lang="en-US" sz="1583" spc="-23" dirty="0">
                <a:latin typeface="CIDFont+F1"/>
              </a:rPr>
              <a:t>w</a:t>
            </a:r>
            <a:r>
              <a:rPr lang="en-US" sz="1583" dirty="0">
                <a:latin typeface="CIDFont+F1"/>
              </a:rPr>
              <a:t>ole </a:t>
            </a:r>
            <a:r>
              <a:rPr lang="en-US" sz="1583" spc="-154" dirty="0">
                <a:latin typeface="CIDFont+F1"/>
              </a:rPr>
              <a:t>T</a:t>
            </a:r>
            <a:r>
              <a:rPr lang="en-US" sz="1583" dirty="0">
                <a:latin typeface="CIDFont+F1"/>
              </a:rPr>
              <a:t>ou</a:t>
            </a:r>
            <a:r>
              <a:rPr lang="en-US" sz="1583" spc="-13" dirty="0">
                <a:latin typeface="CIDFont+F1"/>
              </a:rPr>
              <a:t>r</a:t>
            </a:r>
            <a:r>
              <a:rPr lang="en-US" sz="1583" dirty="0">
                <a:latin typeface="CIDFont+F1"/>
              </a:rPr>
              <a:t>o G</a:t>
            </a:r>
            <a:r>
              <a:rPr lang="en-US" sz="1583" spc="-15" dirty="0">
                <a:latin typeface="CIDFont+F1"/>
              </a:rPr>
              <a:t>a</a:t>
            </a:r>
            <a:r>
              <a:rPr lang="en-US" sz="1583" dirty="0">
                <a:latin typeface="CIDFont+F1"/>
              </a:rPr>
              <a:t>ston </a:t>
            </a:r>
          </a:p>
        </p:txBody>
      </p:sp>
      <p:sp>
        <p:nvSpPr>
          <p:cNvPr id="3" name="ZoneTexte 2"/>
          <p:cNvSpPr txBox="1"/>
          <p:nvPr/>
        </p:nvSpPr>
        <p:spPr>
          <a:xfrm>
            <a:off x="36281" y="1834711"/>
            <a:ext cx="10644580" cy="2308324"/>
          </a:xfrm>
          <a:prstGeom prst="rect">
            <a:avLst/>
          </a:prstGeom>
          <a:noFill/>
        </p:spPr>
        <p:txBody>
          <a:bodyPr wrap="square" rtlCol="0">
            <a:spAutoFit/>
          </a:bodyPr>
          <a:lstStyle/>
          <a:p>
            <a:r>
              <a:rPr lang="fr-FR" sz="2400" b="1" dirty="0"/>
              <a:t>Interrupteur aérien</a:t>
            </a:r>
            <a:endParaRPr lang="fr-FR" sz="2400" dirty="0"/>
          </a:p>
          <a:p>
            <a:r>
              <a:rPr lang="fr-FR" sz="2400" dirty="0"/>
              <a:t>L’interrupteur aérien, placé en extrémité de ligne dans une structure de réseau HTA  arborescente, permet d’isoler une grappe de postes, afin d’effectuer des travaux sur la ligne en aval.</a:t>
            </a:r>
          </a:p>
          <a:p>
            <a:r>
              <a:rPr lang="fr-FR" sz="2400" dirty="0"/>
              <a:t>Nous avons deux types d’interrupteur les IACM (Interrupteur Aérien à Commande Manuelle) et IAT (Interrupteur Aérien Télécommandé</a:t>
            </a:r>
            <a:r>
              <a:rPr lang="fr-FR" sz="2400" dirty="0" smtClean="0"/>
              <a:t>).</a:t>
            </a:r>
            <a:r>
              <a:rPr lang="fr-FR" sz="2400" dirty="0">
                <a:latin typeface="Calibri" panose="020F0502020204030204" pitchFamily="34" charset="0"/>
                <a:ea typeface="Calibri" panose="020F0502020204030204" pitchFamily="34" charset="0"/>
                <a:cs typeface="Times New Roman" panose="02020603050405020304" pitchFamily="18" charset="0"/>
              </a:rPr>
              <a:t> </a:t>
            </a:r>
          </a:p>
        </p:txBody>
      </p:sp>
    </p:spTree>
    <p:extLst>
      <p:ext uri="{BB962C8B-B14F-4D97-AF65-F5344CB8AC3E}">
        <p14:creationId xmlns:p14="http://schemas.microsoft.com/office/powerpoint/2010/main" val="8447821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Freeform 113"/>
          <p:cNvSpPr/>
          <p:nvPr/>
        </p:nvSpPr>
        <p:spPr>
          <a:xfrm flipV="1">
            <a:off x="-11523" y="797612"/>
            <a:ext cx="10692384" cy="6013703"/>
          </a:xfrm>
          <a:custGeom>
            <a:avLst/>
            <a:gdLst/>
            <a:ahLst/>
            <a:cxnLst/>
            <a:rect l="0" t="0" r="0" b="0"/>
            <a:pathLst>
              <a:path w="14256512" h="8018271">
                <a:moveTo>
                  <a:pt x="0" y="8018271"/>
                </a:moveTo>
                <a:lnTo>
                  <a:pt x="14256512" y="8018271"/>
                </a:lnTo>
                <a:lnTo>
                  <a:pt x="14256512" y="0"/>
                </a:lnTo>
                <a:lnTo>
                  <a:pt x="0" y="0"/>
                </a:lnTo>
                <a:close/>
                <a:moveTo>
                  <a:pt x="1030224" y="9048495"/>
                </a:moveTo>
              </a:path>
            </a:pathLst>
          </a:custGeom>
          <a:solidFill>
            <a:srgbClr val="FFFFFF">
              <a:alpha val="10000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114" name="Freeform 114"/>
          <p:cNvSpPr/>
          <p:nvPr/>
        </p:nvSpPr>
        <p:spPr>
          <a:xfrm flipV="1">
            <a:off x="36281" y="67617"/>
            <a:ext cx="10692384" cy="729995"/>
          </a:xfrm>
          <a:custGeom>
            <a:avLst/>
            <a:gdLst/>
            <a:ahLst/>
            <a:cxnLst/>
            <a:rect l="0" t="0" r="0" b="0"/>
            <a:pathLst>
              <a:path w="14256512" h="973327">
                <a:moveTo>
                  <a:pt x="0" y="973327"/>
                </a:moveTo>
                <a:lnTo>
                  <a:pt x="14256512" y="973327"/>
                </a:lnTo>
                <a:lnTo>
                  <a:pt x="14256512" y="0"/>
                </a:lnTo>
                <a:lnTo>
                  <a:pt x="0" y="0"/>
                </a:lnTo>
                <a:close/>
                <a:moveTo>
                  <a:pt x="1030224" y="2003551"/>
                </a:moveTo>
              </a:path>
            </a:pathLst>
          </a:custGeom>
          <a:solidFill>
            <a:srgbClr val="FFC000">
              <a:alpha val="10000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115" name="Rectangle 115"/>
          <p:cNvSpPr/>
          <p:nvPr/>
        </p:nvSpPr>
        <p:spPr>
          <a:xfrm>
            <a:off x="3378604" y="173361"/>
            <a:ext cx="4007738" cy="509978"/>
          </a:xfrm>
          <a:prstGeom prst="rect">
            <a:avLst/>
          </a:prstGeom>
        </p:spPr>
        <p:txBody>
          <a:bodyPr wrap="none" lIns="0" tIns="0" rIns="0" bIns="0">
            <a:spAutoFit/>
          </a:bodyPr>
          <a:lstStyle/>
          <a:p>
            <a:r>
              <a:rPr lang="en-US" sz="3503" dirty="0">
                <a:latin typeface="CIDFont+F1"/>
              </a:rPr>
              <a:t>Di</a:t>
            </a:r>
            <a:r>
              <a:rPr lang="en-US" sz="3503" spc="-39" dirty="0">
                <a:latin typeface="CIDFont+F1"/>
              </a:rPr>
              <a:t>s</a:t>
            </a:r>
            <a:r>
              <a:rPr lang="en-US" sz="3503" spc="-15" dirty="0">
                <a:latin typeface="CIDFont+F1"/>
              </a:rPr>
              <a:t>t</a:t>
            </a:r>
            <a:r>
              <a:rPr lang="en-US" sz="3503" dirty="0">
                <a:latin typeface="CIDFont+F1"/>
              </a:rPr>
              <a:t>ri</a:t>
            </a:r>
            <a:r>
              <a:rPr lang="en-US" sz="3503" spc="-18" dirty="0">
                <a:latin typeface="CIDFont+F1"/>
              </a:rPr>
              <a:t>b</a:t>
            </a:r>
            <a:r>
              <a:rPr lang="en-US" sz="3503" dirty="0">
                <a:latin typeface="CIDFont+F1"/>
              </a:rPr>
              <a:t>u</a:t>
            </a:r>
            <a:r>
              <a:rPr lang="en-US" sz="3503" spc="-15" dirty="0">
                <a:latin typeface="CIDFont+F1"/>
              </a:rPr>
              <a:t>t</a:t>
            </a:r>
            <a:r>
              <a:rPr lang="en-US" sz="3503" dirty="0">
                <a:latin typeface="CIDFont+F1"/>
              </a:rPr>
              <a:t>ion</a:t>
            </a:r>
            <a:r>
              <a:rPr lang="en-US" sz="3503" spc="-22" dirty="0">
                <a:latin typeface="CIDFont+F1"/>
              </a:rPr>
              <a:t> </a:t>
            </a:r>
            <a:r>
              <a:rPr lang="en-US" sz="3503" dirty="0">
                <a:latin typeface="CIDFont+F1"/>
              </a:rPr>
              <a:t>d</a:t>
            </a:r>
            <a:r>
              <a:rPr lang="en-US" sz="3503" spc="-277" dirty="0">
                <a:latin typeface="CIDFont+F1"/>
              </a:rPr>
              <a:t>’</a:t>
            </a:r>
            <a:r>
              <a:rPr lang="en-US" sz="3503" dirty="0">
                <a:latin typeface="CIDFont+F1"/>
              </a:rPr>
              <a:t>é</a:t>
            </a:r>
            <a:r>
              <a:rPr lang="en-US" sz="3503" spc="-18" dirty="0">
                <a:latin typeface="CIDFont+F1"/>
              </a:rPr>
              <a:t>n</a:t>
            </a:r>
            <a:r>
              <a:rPr lang="en-US" sz="3503" dirty="0">
                <a:latin typeface="CIDFont+F1"/>
              </a:rPr>
              <a:t>e</a:t>
            </a:r>
            <a:r>
              <a:rPr lang="en-US" sz="3503" spc="-29" dirty="0">
                <a:latin typeface="CIDFont+F1"/>
              </a:rPr>
              <a:t>r</a:t>
            </a:r>
            <a:r>
              <a:rPr lang="en-US" sz="3503" dirty="0">
                <a:latin typeface="CIDFont+F1"/>
              </a:rPr>
              <a:t>g</a:t>
            </a:r>
            <a:r>
              <a:rPr lang="en-US" sz="3503" spc="-32" dirty="0">
                <a:latin typeface="CIDFont+F1"/>
              </a:rPr>
              <a:t>i</a:t>
            </a:r>
            <a:r>
              <a:rPr lang="en-US" sz="3503" dirty="0">
                <a:latin typeface="CIDFont+F1"/>
              </a:rPr>
              <a:t>e </a:t>
            </a:r>
          </a:p>
        </p:txBody>
      </p:sp>
      <p:sp>
        <p:nvSpPr>
          <p:cNvPr id="116" name="Rectangle 116"/>
          <p:cNvSpPr/>
          <p:nvPr/>
        </p:nvSpPr>
        <p:spPr>
          <a:xfrm>
            <a:off x="6425171" y="6388703"/>
            <a:ext cx="3183678" cy="230537"/>
          </a:xfrm>
          <a:prstGeom prst="rect">
            <a:avLst/>
          </a:prstGeom>
        </p:spPr>
        <p:txBody>
          <a:bodyPr wrap="none" lIns="0" tIns="0" rIns="0" bIns="0">
            <a:spAutoFit/>
          </a:bodyPr>
          <a:lstStyle/>
          <a:p>
            <a:r>
              <a:rPr lang="en-US" sz="1583" dirty="0">
                <a:latin typeface="CIDFont+F1"/>
              </a:rPr>
              <a:t>P</a:t>
            </a:r>
            <a:r>
              <a:rPr lang="en-US" sz="1583" spc="-29" dirty="0">
                <a:latin typeface="CIDFont+F1"/>
              </a:rPr>
              <a:t>r</a:t>
            </a:r>
            <a:r>
              <a:rPr lang="en-US" sz="1583" dirty="0">
                <a:latin typeface="CIDFont+F1"/>
              </a:rPr>
              <a:t>esen</a:t>
            </a:r>
            <a:r>
              <a:rPr lang="en-US" sz="1583" spc="-23" dirty="0">
                <a:latin typeface="CIDFont+F1"/>
              </a:rPr>
              <a:t>t</a:t>
            </a:r>
            <a:r>
              <a:rPr lang="en-US" sz="1583" dirty="0">
                <a:latin typeface="CIDFont+F1"/>
              </a:rPr>
              <a:t>er</a:t>
            </a:r>
            <a:r>
              <a:rPr lang="en-US" sz="1583" spc="-26" dirty="0">
                <a:latin typeface="CIDFont+F1"/>
              </a:rPr>
              <a:t> </a:t>
            </a:r>
            <a:r>
              <a:rPr lang="en-US" sz="1583" dirty="0">
                <a:latin typeface="CIDFont+F1"/>
              </a:rPr>
              <a:t>pa</a:t>
            </a:r>
            <a:r>
              <a:rPr lang="en-US" sz="1583" spc="-13" dirty="0">
                <a:latin typeface="CIDFont+F1"/>
              </a:rPr>
              <a:t>r</a:t>
            </a:r>
            <a:r>
              <a:rPr lang="en-US" sz="1583" dirty="0">
                <a:latin typeface="CIDFont+F1"/>
              </a:rPr>
              <a:t> </a:t>
            </a:r>
            <a:r>
              <a:rPr lang="en-US" sz="1583" spc="-15" dirty="0">
                <a:latin typeface="CIDFont+F1"/>
              </a:rPr>
              <a:t>Ka</a:t>
            </a:r>
            <a:r>
              <a:rPr lang="en-US" sz="1583" dirty="0">
                <a:latin typeface="CIDFont+F1"/>
              </a:rPr>
              <a:t>mb</a:t>
            </a:r>
            <a:r>
              <a:rPr lang="en-US" sz="1583" spc="-23" dirty="0">
                <a:latin typeface="CIDFont+F1"/>
              </a:rPr>
              <a:t>w</a:t>
            </a:r>
            <a:r>
              <a:rPr lang="en-US" sz="1583" dirty="0">
                <a:latin typeface="CIDFont+F1"/>
              </a:rPr>
              <a:t>ole </a:t>
            </a:r>
            <a:r>
              <a:rPr lang="en-US" sz="1583" spc="-154" dirty="0">
                <a:latin typeface="CIDFont+F1"/>
              </a:rPr>
              <a:t>T</a:t>
            </a:r>
            <a:r>
              <a:rPr lang="en-US" sz="1583" dirty="0">
                <a:latin typeface="CIDFont+F1"/>
              </a:rPr>
              <a:t>ou</a:t>
            </a:r>
            <a:r>
              <a:rPr lang="en-US" sz="1583" spc="-13" dirty="0">
                <a:latin typeface="CIDFont+F1"/>
              </a:rPr>
              <a:t>r</a:t>
            </a:r>
            <a:r>
              <a:rPr lang="en-US" sz="1583" dirty="0">
                <a:latin typeface="CIDFont+F1"/>
              </a:rPr>
              <a:t>o G</a:t>
            </a:r>
            <a:r>
              <a:rPr lang="en-US" sz="1583" spc="-15" dirty="0">
                <a:latin typeface="CIDFont+F1"/>
              </a:rPr>
              <a:t>a</a:t>
            </a:r>
            <a:r>
              <a:rPr lang="en-US" sz="1583" dirty="0">
                <a:latin typeface="CIDFont+F1"/>
              </a:rPr>
              <a:t>ston </a:t>
            </a:r>
          </a:p>
        </p:txBody>
      </p:sp>
      <p:pic>
        <p:nvPicPr>
          <p:cNvPr id="2" name="Image 1"/>
          <p:cNvPicPr>
            <a:picLocks noChangeAspect="1"/>
          </p:cNvPicPr>
          <p:nvPr/>
        </p:nvPicPr>
        <p:blipFill>
          <a:blip r:embed="rId2"/>
          <a:stretch>
            <a:fillRect/>
          </a:stretch>
        </p:blipFill>
        <p:spPr>
          <a:xfrm>
            <a:off x="3689499" y="1085393"/>
            <a:ext cx="3338622" cy="5303310"/>
          </a:xfrm>
          <a:prstGeom prst="rect">
            <a:avLst/>
          </a:prstGeom>
        </p:spPr>
      </p:pic>
    </p:spTree>
    <p:extLst>
      <p:ext uri="{BB962C8B-B14F-4D97-AF65-F5344CB8AC3E}">
        <p14:creationId xmlns:p14="http://schemas.microsoft.com/office/powerpoint/2010/main" val="145410704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Freeform 113"/>
          <p:cNvSpPr/>
          <p:nvPr/>
        </p:nvSpPr>
        <p:spPr>
          <a:xfrm flipV="1">
            <a:off x="-11523" y="797612"/>
            <a:ext cx="10692384" cy="6013703"/>
          </a:xfrm>
          <a:custGeom>
            <a:avLst/>
            <a:gdLst/>
            <a:ahLst/>
            <a:cxnLst/>
            <a:rect l="0" t="0" r="0" b="0"/>
            <a:pathLst>
              <a:path w="14256512" h="8018271">
                <a:moveTo>
                  <a:pt x="0" y="8018271"/>
                </a:moveTo>
                <a:lnTo>
                  <a:pt x="14256512" y="8018271"/>
                </a:lnTo>
                <a:lnTo>
                  <a:pt x="14256512" y="0"/>
                </a:lnTo>
                <a:lnTo>
                  <a:pt x="0" y="0"/>
                </a:lnTo>
                <a:close/>
                <a:moveTo>
                  <a:pt x="1030224" y="9048495"/>
                </a:moveTo>
              </a:path>
            </a:pathLst>
          </a:custGeom>
          <a:solidFill>
            <a:srgbClr val="FFFFFF">
              <a:alpha val="10000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114" name="Freeform 114"/>
          <p:cNvSpPr/>
          <p:nvPr/>
        </p:nvSpPr>
        <p:spPr>
          <a:xfrm flipV="1">
            <a:off x="36281" y="67617"/>
            <a:ext cx="10692384" cy="729995"/>
          </a:xfrm>
          <a:custGeom>
            <a:avLst/>
            <a:gdLst/>
            <a:ahLst/>
            <a:cxnLst/>
            <a:rect l="0" t="0" r="0" b="0"/>
            <a:pathLst>
              <a:path w="14256512" h="973327">
                <a:moveTo>
                  <a:pt x="0" y="973327"/>
                </a:moveTo>
                <a:lnTo>
                  <a:pt x="14256512" y="973327"/>
                </a:lnTo>
                <a:lnTo>
                  <a:pt x="14256512" y="0"/>
                </a:lnTo>
                <a:lnTo>
                  <a:pt x="0" y="0"/>
                </a:lnTo>
                <a:close/>
                <a:moveTo>
                  <a:pt x="1030224" y="2003551"/>
                </a:moveTo>
              </a:path>
            </a:pathLst>
          </a:custGeom>
          <a:solidFill>
            <a:srgbClr val="FFC000">
              <a:alpha val="10000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115" name="Rectangle 115"/>
          <p:cNvSpPr/>
          <p:nvPr/>
        </p:nvSpPr>
        <p:spPr>
          <a:xfrm>
            <a:off x="3378604" y="173361"/>
            <a:ext cx="4007738" cy="509978"/>
          </a:xfrm>
          <a:prstGeom prst="rect">
            <a:avLst/>
          </a:prstGeom>
        </p:spPr>
        <p:txBody>
          <a:bodyPr wrap="none" lIns="0" tIns="0" rIns="0" bIns="0">
            <a:spAutoFit/>
          </a:bodyPr>
          <a:lstStyle/>
          <a:p>
            <a:r>
              <a:rPr lang="en-US" sz="3503" dirty="0">
                <a:latin typeface="CIDFont+F1"/>
              </a:rPr>
              <a:t>Di</a:t>
            </a:r>
            <a:r>
              <a:rPr lang="en-US" sz="3503" spc="-39" dirty="0">
                <a:latin typeface="CIDFont+F1"/>
              </a:rPr>
              <a:t>s</a:t>
            </a:r>
            <a:r>
              <a:rPr lang="en-US" sz="3503" spc="-15" dirty="0">
                <a:latin typeface="CIDFont+F1"/>
              </a:rPr>
              <a:t>t</a:t>
            </a:r>
            <a:r>
              <a:rPr lang="en-US" sz="3503" dirty="0">
                <a:latin typeface="CIDFont+F1"/>
              </a:rPr>
              <a:t>ri</a:t>
            </a:r>
            <a:r>
              <a:rPr lang="en-US" sz="3503" spc="-18" dirty="0">
                <a:latin typeface="CIDFont+F1"/>
              </a:rPr>
              <a:t>b</a:t>
            </a:r>
            <a:r>
              <a:rPr lang="en-US" sz="3503" dirty="0">
                <a:latin typeface="CIDFont+F1"/>
              </a:rPr>
              <a:t>u</a:t>
            </a:r>
            <a:r>
              <a:rPr lang="en-US" sz="3503" spc="-15" dirty="0">
                <a:latin typeface="CIDFont+F1"/>
              </a:rPr>
              <a:t>t</a:t>
            </a:r>
            <a:r>
              <a:rPr lang="en-US" sz="3503" dirty="0">
                <a:latin typeface="CIDFont+F1"/>
              </a:rPr>
              <a:t>ion</a:t>
            </a:r>
            <a:r>
              <a:rPr lang="en-US" sz="3503" spc="-22" dirty="0">
                <a:latin typeface="CIDFont+F1"/>
              </a:rPr>
              <a:t> </a:t>
            </a:r>
            <a:r>
              <a:rPr lang="en-US" sz="3503" dirty="0">
                <a:latin typeface="CIDFont+F1"/>
              </a:rPr>
              <a:t>d</a:t>
            </a:r>
            <a:r>
              <a:rPr lang="en-US" sz="3503" spc="-277" dirty="0">
                <a:latin typeface="CIDFont+F1"/>
              </a:rPr>
              <a:t>’</a:t>
            </a:r>
            <a:r>
              <a:rPr lang="en-US" sz="3503" dirty="0">
                <a:latin typeface="CIDFont+F1"/>
              </a:rPr>
              <a:t>é</a:t>
            </a:r>
            <a:r>
              <a:rPr lang="en-US" sz="3503" spc="-18" dirty="0">
                <a:latin typeface="CIDFont+F1"/>
              </a:rPr>
              <a:t>n</a:t>
            </a:r>
            <a:r>
              <a:rPr lang="en-US" sz="3503" dirty="0">
                <a:latin typeface="CIDFont+F1"/>
              </a:rPr>
              <a:t>e</a:t>
            </a:r>
            <a:r>
              <a:rPr lang="en-US" sz="3503" spc="-29" dirty="0">
                <a:latin typeface="CIDFont+F1"/>
              </a:rPr>
              <a:t>r</a:t>
            </a:r>
            <a:r>
              <a:rPr lang="en-US" sz="3503" dirty="0">
                <a:latin typeface="CIDFont+F1"/>
              </a:rPr>
              <a:t>g</a:t>
            </a:r>
            <a:r>
              <a:rPr lang="en-US" sz="3503" spc="-32" dirty="0">
                <a:latin typeface="CIDFont+F1"/>
              </a:rPr>
              <a:t>i</a:t>
            </a:r>
            <a:r>
              <a:rPr lang="en-US" sz="3503" dirty="0">
                <a:latin typeface="CIDFont+F1"/>
              </a:rPr>
              <a:t>e </a:t>
            </a:r>
          </a:p>
        </p:txBody>
      </p:sp>
      <p:sp>
        <p:nvSpPr>
          <p:cNvPr id="116" name="Rectangle 116"/>
          <p:cNvSpPr/>
          <p:nvPr/>
        </p:nvSpPr>
        <p:spPr>
          <a:xfrm>
            <a:off x="6425171" y="6388703"/>
            <a:ext cx="3183678" cy="230537"/>
          </a:xfrm>
          <a:prstGeom prst="rect">
            <a:avLst/>
          </a:prstGeom>
        </p:spPr>
        <p:txBody>
          <a:bodyPr wrap="none" lIns="0" tIns="0" rIns="0" bIns="0">
            <a:spAutoFit/>
          </a:bodyPr>
          <a:lstStyle/>
          <a:p>
            <a:r>
              <a:rPr lang="en-US" sz="1583" dirty="0">
                <a:latin typeface="CIDFont+F1"/>
              </a:rPr>
              <a:t>P</a:t>
            </a:r>
            <a:r>
              <a:rPr lang="en-US" sz="1583" spc="-29" dirty="0">
                <a:latin typeface="CIDFont+F1"/>
              </a:rPr>
              <a:t>r</a:t>
            </a:r>
            <a:r>
              <a:rPr lang="en-US" sz="1583" dirty="0">
                <a:latin typeface="CIDFont+F1"/>
              </a:rPr>
              <a:t>esen</a:t>
            </a:r>
            <a:r>
              <a:rPr lang="en-US" sz="1583" spc="-23" dirty="0">
                <a:latin typeface="CIDFont+F1"/>
              </a:rPr>
              <a:t>t</a:t>
            </a:r>
            <a:r>
              <a:rPr lang="en-US" sz="1583" dirty="0">
                <a:latin typeface="CIDFont+F1"/>
              </a:rPr>
              <a:t>er</a:t>
            </a:r>
            <a:r>
              <a:rPr lang="en-US" sz="1583" spc="-26" dirty="0">
                <a:latin typeface="CIDFont+F1"/>
              </a:rPr>
              <a:t> </a:t>
            </a:r>
            <a:r>
              <a:rPr lang="en-US" sz="1583" dirty="0">
                <a:latin typeface="CIDFont+F1"/>
              </a:rPr>
              <a:t>pa</a:t>
            </a:r>
            <a:r>
              <a:rPr lang="en-US" sz="1583" spc="-13" dirty="0">
                <a:latin typeface="CIDFont+F1"/>
              </a:rPr>
              <a:t>r</a:t>
            </a:r>
            <a:r>
              <a:rPr lang="en-US" sz="1583" dirty="0">
                <a:latin typeface="CIDFont+F1"/>
              </a:rPr>
              <a:t> </a:t>
            </a:r>
            <a:r>
              <a:rPr lang="en-US" sz="1583" spc="-15" dirty="0">
                <a:latin typeface="CIDFont+F1"/>
              </a:rPr>
              <a:t>Ka</a:t>
            </a:r>
            <a:r>
              <a:rPr lang="en-US" sz="1583" dirty="0">
                <a:latin typeface="CIDFont+F1"/>
              </a:rPr>
              <a:t>mb</a:t>
            </a:r>
            <a:r>
              <a:rPr lang="en-US" sz="1583" spc="-23" dirty="0">
                <a:latin typeface="CIDFont+F1"/>
              </a:rPr>
              <a:t>w</a:t>
            </a:r>
            <a:r>
              <a:rPr lang="en-US" sz="1583" dirty="0">
                <a:latin typeface="CIDFont+F1"/>
              </a:rPr>
              <a:t>ole </a:t>
            </a:r>
            <a:r>
              <a:rPr lang="en-US" sz="1583" spc="-154" dirty="0">
                <a:latin typeface="CIDFont+F1"/>
              </a:rPr>
              <a:t>T</a:t>
            </a:r>
            <a:r>
              <a:rPr lang="en-US" sz="1583" dirty="0">
                <a:latin typeface="CIDFont+F1"/>
              </a:rPr>
              <a:t>ou</a:t>
            </a:r>
            <a:r>
              <a:rPr lang="en-US" sz="1583" spc="-13" dirty="0">
                <a:latin typeface="CIDFont+F1"/>
              </a:rPr>
              <a:t>r</a:t>
            </a:r>
            <a:r>
              <a:rPr lang="en-US" sz="1583" dirty="0">
                <a:latin typeface="CIDFont+F1"/>
              </a:rPr>
              <a:t>o G</a:t>
            </a:r>
            <a:r>
              <a:rPr lang="en-US" sz="1583" spc="-15" dirty="0">
                <a:latin typeface="CIDFont+F1"/>
              </a:rPr>
              <a:t>a</a:t>
            </a:r>
            <a:r>
              <a:rPr lang="en-US" sz="1583" dirty="0">
                <a:latin typeface="CIDFont+F1"/>
              </a:rPr>
              <a:t>ston </a:t>
            </a:r>
          </a:p>
        </p:txBody>
      </p:sp>
      <p:sp>
        <p:nvSpPr>
          <p:cNvPr id="3" name="ZoneTexte 2"/>
          <p:cNvSpPr txBox="1"/>
          <p:nvPr/>
        </p:nvSpPr>
        <p:spPr>
          <a:xfrm>
            <a:off x="2727312" y="3435131"/>
            <a:ext cx="6390167" cy="646331"/>
          </a:xfrm>
          <a:prstGeom prst="rect">
            <a:avLst/>
          </a:prstGeom>
          <a:noFill/>
        </p:spPr>
        <p:txBody>
          <a:bodyPr wrap="square" rtlCol="0">
            <a:spAutoFit/>
          </a:bodyPr>
          <a:lstStyle/>
          <a:p>
            <a:pPr algn="ctr"/>
            <a:r>
              <a:rPr lang="fr-FR" dirty="0" smtClean="0"/>
              <a:t>IAT</a:t>
            </a:r>
            <a:endParaRPr lang="fr-FR" dirty="0"/>
          </a:p>
          <a:p>
            <a:pPr algn="ctr"/>
            <a:r>
              <a:rPr lang="fr-FR" dirty="0" smtClean="0"/>
              <a:t>(voir document en annexe )</a:t>
            </a:r>
          </a:p>
        </p:txBody>
      </p:sp>
    </p:spTree>
    <p:extLst>
      <p:ext uri="{BB962C8B-B14F-4D97-AF65-F5344CB8AC3E}">
        <p14:creationId xmlns:p14="http://schemas.microsoft.com/office/powerpoint/2010/main" val="115006929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Freeform 113"/>
          <p:cNvSpPr/>
          <p:nvPr/>
        </p:nvSpPr>
        <p:spPr>
          <a:xfrm flipV="1">
            <a:off x="-11523" y="797612"/>
            <a:ext cx="10692384" cy="6013703"/>
          </a:xfrm>
          <a:custGeom>
            <a:avLst/>
            <a:gdLst/>
            <a:ahLst/>
            <a:cxnLst/>
            <a:rect l="0" t="0" r="0" b="0"/>
            <a:pathLst>
              <a:path w="14256512" h="8018271">
                <a:moveTo>
                  <a:pt x="0" y="8018271"/>
                </a:moveTo>
                <a:lnTo>
                  <a:pt x="14256512" y="8018271"/>
                </a:lnTo>
                <a:lnTo>
                  <a:pt x="14256512" y="0"/>
                </a:lnTo>
                <a:lnTo>
                  <a:pt x="0" y="0"/>
                </a:lnTo>
                <a:close/>
                <a:moveTo>
                  <a:pt x="1030224" y="9048495"/>
                </a:moveTo>
              </a:path>
            </a:pathLst>
          </a:custGeom>
          <a:solidFill>
            <a:srgbClr val="FFFFFF">
              <a:alpha val="10000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114" name="Freeform 114"/>
          <p:cNvSpPr/>
          <p:nvPr/>
        </p:nvSpPr>
        <p:spPr>
          <a:xfrm flipV="1">
            <a:off x="36281" y="67617"/>
            <a:ext cx="10692384" cy="729995"/>
          </a:xfrm>
          <a:custGeom>
            <a:avLst/>
            <a:gdLst/>
            <a:ahLst/>
            <a:cxnLst/>
            <a:rect l="0" t="0" r="0" b="0"/>
            <a:pathLst>
              <a:path w="14256512" h="973327">
                <a:moveTo>
                  <a:pt x="0" y="973327"/>
                </a:moveTo>
                <a:lnTo>
                  <a:pt x="14256512" y="973327"/>
                </a:lnTo>
                <a:lnTo>
                  <a:pt x="14256512" y="0"/>
                </a:lnTo>
                <a:lnTo>
                  <a:pt x="0" y="0"/>
                </a:lnTo>
                <a:close/>
                <a:moveTo>
                  <a:pt x="1030224" y="2003551"/>
                </a:moveTo>
              </a:path>
            </a:pathLst>
          </a:custGeom>
          <a:solidFill>
            <a:srgbClr val="FFC000">
              <a:alpha val="10000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115" name="Rectangle 115"/>
          <p:cNvSpPr/>
          <p:nvPr/>
        </p:nvSpPr>
        <p:spPr>
          <a:xfrm>
            <a:off x="3378604" y="173361"/>
            <a:ext cx="4007738" cy="509978"/>
          </a:xfrm>
          <a:prstGeom prst="rect">
            <a:avLst/>
          </a:prstGeom>
        </p:spPr>
        <p:txBody>
          <a:bodyPr wrap="none" lIns="0" tIns="0" rIns="0" bIns="0">
            <a:spAutoFit/>
          </a:bodyPr>
          <a:lstStyle/>
          <a:p>
            <a:r>
              <a:rPr lang="en-US" sz="3503" dirty="0">
                <a:latin typeface="CIDFont+F1"/>
              </a:rPr>
              <a:t>Di</a:t>
            </a:r>
            <a:r>
              <a:rPr lang="en-US" sz="3503" spc="-39" dirty="0">
                <a:latin typeface="CIDFont+F1"/>
              </a:rPr>
              <a:t>s</a:t>
            </a:r>
            <a:r>
              <a:rPr lang="en-US" sz="3503" spc="-15" dirty="0">
                <a:latin typeface="CIDFont+F1"/>
              </a:rPr>
              <a:t>t</a:t>
            </a:r>
            <a:r>
              <a:rPr lang="en-US" sz="3503" dirty="0">
                <a:latin typeface="CIDFont+F1"/>
              </a:rPr>
              <a:t>ri</a:t>
            </a:r>
            <a:r>
              <a:rPr lang="en-US" sz="3503" spc="-18" dirty="0">
                <a:latin typeface="CIDFont+F1"/>
              </a:rPr>
              <a:t>b</a:t>
            </a:r>
            <a:r>
              <a:rPr lang="en-US" sz="3503" dirty="0">
                <a:latin typeface="CIDFont+F1"/>
              </a:rPr>
              <a:t>u</a:t>
            </a:r>
            <a:r>
              <a:rPr lang="en-US" sz="3503" spc="-15" dirty="0">
                <a:latin typeface="CIDFont+F1"/>
              </a:rPr>
              <a:t>t</a:t>
            </a:r>
            <a:r>
              <a:rPr lang="en-US" sz="3503" dirty="0">
                <a:latin typeface="CIDFont+F1"/>
              </a:rPr>
              <a:t>ion</a:t>
            </a:r>
            <a:r>
              <a:rPr lang="en-US" sz="3503" spc="-22" dirty="0">
                <a:latin typeface="CIDFont+F1"/>
              </a:rPr>
              <a:t> </a:t>
            </a:r>
            <a:r>
              <a:rPr lang="en-US" sz="3503" dirty="0">
                <a:latin typeface="CIDFont+F1"/>
              </a:rPr>
              <a:t>d</a:t>
            </a:r>
            <a:r>
              <a:rPr lang="en-US" sz="3503" spc="-277" dirty="0">
                <a:latin typeface="CIDFont+F1"/>
              </a:rPr>
              <a:t>’</a:t>
            </a:r>
            <a:r>
              <a:rPr lang="en-US" sz="3503" dirty="0">
                <a:latin typeface="CIDFont+F1"/>
              </a:rPr>
              <a:t>é</a:t>
            </a:r>
            <a:r>
              <a:rPr lang="en-US" sz="3503" spc="-18" dirty="0">
                <a:latin typeface="CIDFont+F1"/>
              </a:rPr>
              <a:t>n</a:t>
            </a:r>
            <a:r>
              <a:rPr lang="en-US" sz="3503" dirty="0">
                <a:latin typeface="CIDFont+F1"/>
              </a:rPr>
              <a:t>e</a:t>
            </a:r>
            <a:r>
              <a:rPr lang="en-US" sz="3503" spc="-29" dirty="0">
                <a:latin typeface="CIDFont+F1"/>
              </a:rPr>
              <a:t>r</a:t>
            </a:r>
            <a:r>
              <a:rPr lang="en-US" sz="3503" dirty="0">
                <a:latin typeface="CIDFont+F1"/>
              </a:rPr>
              <a:t>g</a:t>
            </a:r>
            <a:r>
              <a:rPr lang="en-US" sz="3503" spc="-32" dirty="0">
                <a:latin typeface="CIDFont+F1"/>
              </a:rPr>
              <a:t>i</a:t>
            </a:r>
            <a:r>
              <a:rPr lang="en-US" sz="3503" dirty="0">
                <a:latin typeface="CIDFont+F1"/>
              </a:rPr>
              <a:t>e </a:t>
            </a:r>
          </a:p>
        </p:txBody>
      </p:sp>
      <p:sp>
        <p:nvSpPr>
          <p:cNvPr id="116" name="Rectangle 116"/>
          <p:cNvSpPr/>
          <p:nvPr/>
        </p:nvSpPr>
        <p:spPr>
          <a:xfrm>
            <a:off x="6425171" y="6388703"/>
            <a:ext cx="3183678" cy="230537"/>
          </a:xfrm>
          <a:prstGeom prst="rect">
            <a:avLst/>
          </a:prstGeom>
        </p:spPr>
        <p:txBody>
          <a:bodyPr wrap="none" lIns="0" tIns="0" rIns="0" bIns="0">
            <a:spAutoFit/>
          </a:bodyPr>
          <a:lstStyle/>
          <a:p>
            <a:r>
              <a:rPr lang="en-US" sz="1583" dirty="0">
                <a:latin typeface="CIDFont+F1"/>
              </a:rPr>
              <a:t>P</a:t>
            </a:r>
            <a:r>
              <a:rPr lang="en-US" sz="1583" spc="-29" dirty="0">
                <a:latin typeface="CIDFont+F1"/>
              </a:rPr>
              <a:t>r</a:t>
            </a:r>
            <a:r>
              <a:rPr lang="en-US" sz="1583" dirty="0">
                <a:latin typeface="CIDFont+F1"/>
              </a:rPr>
              <a:t>esen</a:t>
            </a:r>
            <a:r>
              <a:rPr lang="en-US" sz="1583" spc="-23" dirty="0">
                <a:latin typeface="CIDFont+F1"/>
              </a:rPr>
              <a:t>t</a:t>
            </a:r>
            <a:r>
              <a:rPr lang="en-US" sz="1583" dirty="0">
                <a:latin typeface="CIDFont+F1"/>
              </a:rPr>
              <a:t>er</a:t>
            </a:r>
            <a:r>
              <a:rPr lang="en-US" sz="1583" spc="-26" dirty="0">
                <a:latin typeface="CIDFont+F1"/>
              </a:rPr>
              <a:t> </a:t>
            </a:r>
            <a:r>
              <a:rPr lang="en-US" sz="1583" dirty="0">
                <a:latin typeface="CIDFont+F1"/>
              </a:rPr>
              <a:t>pa</a:t>
            </a:r>
            <a:r>
              <a:rPr lang="en-US" sz="1583" spc="-13" dirty="0">
                <a:latin typeface="CIDFont+F1"/>
              </a:rPr>
              <a:t>r</a:t>
            </a:r>
            <a:r>
              <a:rPr lang="en-US" sz="1583" dirty="0">
                <a:latin typeface="CIDFont+F1"/>
              </a:rPr>
              <a:t> </a:t>
            </a:r>
            <a:r>
              <a:rPr lang="en-US" sz="1583" spc="-15" dirty="0">
                <a:latin typeface="CIDFont+F1"/>
              </a:rPr>
              <a:t>Ka</a:t>
            </a:r>
            <a:r>
              <a:rPr lang="en-US" sz="1583" dirty="0">
                <a:latin typeface="CIDFont+F1"/>
              </a:rPr>
              <a:t>mb</a:t>
            </a:r>
            <a:r>
              <a:rPr lang="en-US" sz="1583" spc="-23" dirty="0">
                <a:latin typeface="CIDFont+F1"/>
              </a:rPr>
              <a:t>w</a:t>
            </a:r>
            <a:r>
              <a:rPr lang="en-US" sz="1583" dirty="0">
                <a:latin typeface="CIDFont+F1"/>
              </a:rPr>
              <a:t>ole </a:t>
            </a:r>
            <a:r>
              <a:rPr lang="en-US" sz="1583" spc="-154" dirty="0">
                <a:latin typeface="CIDFont+F1"/>
              </a:rPr>
              <a:t>T</a:t>
            </a:r>
            <a:r>
              <a:rPr lang="en-US" sz="1583" dirty="0">
                <a:latin typeface="CIDFont+F1"/>
              </a:rPr>
              <a:t>ou</a:t>
            </a:r>
            <a:r>
              <a:rPr lang="en-US" sz="1583" spc="-13" dirty="0">
                <a:latin typeface="CIDFont+F1"/>
              </a:rPr>
              <a:t>r</a:t>
            </a:r>
            <a:r>
              <a:rPr lang="en-US" sz="1583" dirty="0">
                <a:latin typeface="CIDFont+F1"/>
              </a:rPr>
              <a:t>o G</a:t>
            </a:r>
            <a:r>
              <a:rPr lang="en-US" sz="1583" spc="-15" dirty="0">
                <a:latin typeface="CIDFont+F1"/>
              </a:rPr>
              <a:t>a</a:t>
            </a:r>
            <a:r>
              <a:rPr lang="en-US" sz="1583" dirty="0">
                <a:latin typeface="CIDFont+F1"/>
              </a:rPr>
              <a:t>ston </a:t>
            </a:r>
          </a:p>
        </p:txBody>
      </p:sp>
      <p:sp>
        <p:nvSpPr>
          <p:cNvPr id="3" name="ZoneTexte 2"/>
          <p:cNvSpPr txBox="1"/>
          <p:nvPr/>
        </p:nvSpPr>
        <p:spPr>
          <a:xfrm>
            <a:off x="36281" y="1834711"/>
            <a:ext cx="10644580" cy="2308324"/>
          </a:xfrm>
          <a:prstGeom prst="rect">
            <a:avLst/>
          </a:prstGeom>
          <a:noFill/>
        </p:spPr>
        <p:txBody>
          <a:bodyPr wrap="square" rtlCol="0">
            <a:spAutoFit/>
          </a:bodyPr>
          <a:lstStyle/>
          <a:p>
            <a:r>
              <a:rPr lang="fr-FR" sz="2400" b="1" dirty="0"/>
              <a:t>Interrupteur aérien</a:t>
            </a:r>
            <a:endParaRPr lang="fr-FR" sz="2400" dirty="0"/>
          </a:p>
          <a:p>
            <a:r>
              <a:rPr lang="fr-FR" sz="2400" dirty="0"/>
              <a:t>L’interrupteur aérien, placé en extrémité de ligne dans une structure de réseau HTA  arborescente, permet d’isoler une grappe de postes, afin d’effectuer des travaux sur la ligne en aval.</a:t>
            </a:r>
          </a:p>
          <a:p>
            <a:r>
              <a:rPr lang="fr-FR" sz="2400" dirty="0"/>
              <a:t>Nous avons deux types d’interrupteur les IACM (Interrupteur Aérien à Commande Manuelle) et IAT (Interrupteur Aérien Télécommandé).</a:t>
            </a:r>
            <a:r>
              <a:rPr lang="fr-FR" sz="2400" dirty="0">
                <a:latin typeface="Calibri" panose="020F0502020204030204" pitchFamily="34" charset="0"/>
                <a:ea typeface="Calibri" panose="020F0502020204030204" pitchFamily="34" charset="0"/>
                <a:cs typeface="Times New Roman" panose="02020603050405020304" pitchFamily="18" charset="0"/>
              </a:rPr>
              <a:t> </a:t>
            </a:r>
          </a:p>
        </p:txBody>
      </p:sp>
    </p:spTree>
    <p:extLst>
      <p:ext uri="{BB962C8B-B14F-4D97-AF65-F5344CB8AC3E}">
        <p14:creationId xmlns:p14="http://schemas.microsoft.com/office/powerpoint/2010/main" val="21113854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Freeform 113"/>
          <p:cNvSpPr/>
          <p:nvPr/>
        </p:nvSpPr>
        <p:spPr>
          <a:xfrm flipV="1">
            <a:off x="54707" y="683339"/>
            <a:ext cx="10655532" cy="6013703"/>
          </a:xfrm>
          <a:custGeom>
            <a:avLst/>
            <a:gdLst/>
            <a:ahLst/>
            <a:cxnLst/>
            <a:rect l="0" t="0" r="0" b="0"/>
            <a:pathLst>
              <a:path w="14256512" h="8018271">
                <a:moveTo>
                  <a:pt x="0" y="8018271"/>
                </a:moveTo>
                <a:lnTo>
                  <a:pt x="14256512" y="8018271"/>
                </a:lnTo>
                <a:lnTo>
                  <a:pt x="14256512" y="0"/>
                </a:lnTo>
                <a:lnTo>
                  <a:pt x="0" y="0"/>
                </a:lnTo>
                <a:close/>
                <a:moveTo>
                  <a:pt x="1030224" y="9048495"/>
                </a:moveTo>
              </a:path>
            </a:pathLst>
          </a:custGeom>
          <a:solidFill>
            <a:srgbClr val="FFFFFF">
              <a:alpha val="10000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114" name="Freeform 114"/>
          <p:cNvSpPr/>
          <p:nvPr/>
        </p:nvSpPr>
        <p:spPr>
          <a:xfrm flipV="1">
            <a:off x="36281" y="67617"/>
            <a:ext cx="10692384" cy="729995"/>
          </a:xfrm>
          <a:custGeom>
            <a:avLst/>
            <a:gdLst/>
            <a:ahLst/>
            <a:cxnLst/>
            <a:rect l="0" t="0" r="0" b="0"/>
            <a:pathLst>
              <a:path w="14256512" h="973327">
                <a:moveTo>
                  <a:pt x="0" y="973327"/>
                </a:moveTo>
                <a:lnTo>
                  <a:pt x="14256512" y="973327"/>
                </a:lnTo>
                <a:lnTo>
                  <a:pt x="14256512" y="0"/>
                </a:lnTo>
                <a:lnTo>
                  <a:pt x="0" y="0"/>
                </a:lnTo>
                <a:close/>
                <a:moveTo>
                  <a:pt x="1030224" y="2003551"/>
                </a:moveTo>
              </a:path>
            </a:pathLst>
          </a:custGeom>
          <a:solidFill>
            <a:srgbClr val="FFC000">
              <a:alpha val="10000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115" name="Rectangle 115"/>
          <p:cNvSpPr/>
          <p:nvPr/>
        </p:nvSpPr>
        <p:spPr>
          <a:xfrm>
            <a:off x="3378604" y="173361"/>
            <a:ext cx="4007738" cy="509978"/>
          </a:xfrm>
          <a:prstGeom prst="rect">
            <a:avLst/>
          </a:prstGeom>
        </p:spPr>
        <p:txBody>
          <a:bodyPr wrap="none" lIns="0" tIns="0" rIns="0" bIns="0">
            <a:spAutoFit/>
          </a:bodyPr>
          <a:lstStyle/>
          <a:p>
            <a:r>
              <a:rPr lang="en-US" sz="3503" dirty="0">
                <a:latin typeface="CIDFont+F1"/>
              </a:rPr>
              <a:t>Di</a:t>
            </a:r>
            <a:r>
              <a:rPr lang="en-US" sz="3503" spc="-39" dirty="0">
                <a:latin typeface="CIDFont+F1"/>
              </a:rPr>
              <a:t>s</a:t>
            </a:r>
            <a:r>
              <a:rPr lang="en-US" sz="3503" spc="-15" dirty="0">
                <a:latin typeface="CIDFont+F1"/>
              </a:rPr>
              <a:t>t</a:t>
            </a:r>
            <a:r>
              <a:rPr lang="en-US" sz="3503" dirty="0">
                <a:latin typeface="CIDFont+F1"/>
              </a:rPr>
              <a:t>ri</a:t>
            </a:r>
            <a:r>
              <a:rPr lang="en-US" sz="3503" spc="-18" dirty="0">
                <a:latin typeface="CIDFont+F1"/>
              </a:rPr>
              <a:t>b</a:t>
            </a:r>
            <a:r>
              <a:rPr lang="en-US" sz="3503" dirty="0">
                <a:latin typeface="CIDFont+F1"/>
              </a:rPr>
              <a:t>u</a:t>
            </a:r>
            <a:r>
              <a:rPr lang="en-US" sz="3503" spc="-15" dirty="0">
                <a:latin typeface="CIDFont+F1"/>
              </a:rPr>
              <a:t>t</a:t>
            </a:r>
            <a:r>
              <a:rPr lang="en-US" sz="3503" dirty="0">
                <a:latin typeface="CIDFont+F1"/>
              </a:rPr>
              <a:t>ion</a:t>
            </a:r>
            <a:r>
              <a:rPr lang="en-US" sz="3503" spc="-22" dirty="0">
                <a:latin typeface="CIDFont+F1"/>
              </a:rPr>
              <a:t> </a:t>
            </a:r>
            <a:r>
              <a:rPr lang="en-US" sz="3503" dirty="0">
                <a:latin typeface="CIDFont+F1"/>
              </a:rPr>
              <a:t>d</a:t>
            </a:r>
            <a:r>
              <a:rPr lang="en-US" sz="3503" spc="-277" dirty="0">
                <a:latin typeface="CIDFont+F1"/>
              </a:rPr>
              <a:t>’</a:t>
            </a:r>
            <a:r>
              <a:rPr lang="en-US" sz="3503" dirty="0">
                <a:latin typeface="CIDFont+F1"/>
              </a:rPr>
              <a:t>é</a:t>
            </a:r>
            <a:r>
              <a:rPr lang="en-US" sz="3503" spc="-18" dirty="0">
                <a:latin typeface="CIDFont+F1"/>
              </a:rPr>
              <a:t>n</a:t>
            </a:r>
            <a:r>
              <a:rPr lang="en-US" sz="3503" dirty="0">
                <a:latin typeface="CIDFont+F1"/>
              </a:rPr>
              <a:t>e</a:t>
            </a:r>
            <a:r>
              <a:rPr lang="en-US" sz="3503" spc="-29" dirty="0">
                <a:latin typeface="CIDFont+F1"/>
              </a:rPr>
              <a:t>r</a:t>
            </a:r>
            <a:r>
              <a:rPr lang="en-US" sz="3503" dirty="0">
                <a:latin typeface="CIDFont+F1"/>
              </a:rPr>
              <a:t>g</a:t>
            </a:r>
            <a:r>
              <a:rPr lang="en-US" sz="3503" spc="-32" dirty="0">
                <a:latin typeface="CIDFont+F1"/>
              </a:rPr>
              <a:t>i</a:t>
            </a:r>
            <a:r>
              <a:rPr lang="en-US" sz="3503" dirty="0">
                <a:latin typeface="CIDFont+F1"/>
              </a:rPr>
              <a:t>e </a:t>
            </a:r>
          </a:p>
        </p:txBody>
      </p:sp>
      <p:sp>
        <p:nvSpPr>
          <p:cNvPr id="116" name="Rectangle 116"/>
          <p:cNvSpPr/>
          <p:nvPr/>
        </p:nvSpPr>
        <p:spPr>
          <a:xfrm>
            <a:off x="6425171" y="6388703"/>
            <a:ext cx="3183678" cy="230537"/>
          </a:xfrm>
          <a:prstGeom prst="rect">
            <a:avLst/>
          </a:prstGeom>
        </p:spPr>
        <p:txBody>
          <a:bodyPr wrap="none" lIns="0" tIns="0" rIns="0" bIns="0">
            <a:spAutoFit/>
          </a:bodyPr>
          <a:lstStyle/>
          <a:p>
            <a:r>
              <a:rPr lang="en-US" sz="1583" dirty="0">
                <a:latin typeface="CIDFont+F1"/>
              </a:rPr>
              <a:t>P</a:t>
            </a:r>
            <a:r>
              <a:rPr lang="en-US" sz="1583" spc="-29" dirty="0">
                <a:latin typeface="CIDFont+F1"/>
              </a:rPr>
              <a:t>r</a:t>
            </a:r>
            <a:r>
              <a:rPr lang="en-US" sz="1583" dirty="0">
                <a:latin typeface="CIDFont+F1"/>
              </a:rPr>
              <a:t>esen</a:t>
            </a:r>
            <a:r>
              <a:rPr lang="en-US" sz="1583" spc="-23" dirty="0">
                <a:latin typeface="CIDFont+F1"/>
              </a:rPr>
              <a:t>t</a:t>
            </a:r>
            <a:r>
              <a:rPr lang="en-US" sz="1583" dirty="0">
                <a:latin typeface="CIDFont+F1"/>
              </a:rPr>
              <a:t>er</a:t>
            </a:r>
            <a:r>
              <a:rPr lang="en-US" sz="1583" spc="-26" dirty="0">
                <a:latin typeface="CIDFont+F1"/>
              </a:rPr>
              <a:t> </a:t>
            </a:r>
            <a:r>
              <a:rPr lang="en-US" sz="1583" dirty="0">
                <a:latin typeface="CIDFont+F1"/>
              </a:rPr>
              <a:t>pa</a:t>
            </a:r>
            <a:r>
              <a:rPr lang="en-US" sz="1583" spc="-13" dirty="0">
                <a:latin typeface="CIDFont+F1"/>
              </a:rPr>
              <a:t>r</a:t>
            </a:r>
            <a:r>
              <a:rPr lang="en-US" sz="1583" dirty="0">
                <a:latin typeface="CIDFont+F1"/>
              </a:rPr>
              <a:t> </a:t>
            </a:r>
            <a:r>
              <a:rPr lang="en-US" sz="1583" spc="-15" dirty="0">
                <a:latin typeface="CIDFont+F1"/>
              </a:rPr>
              <a:t>Ka</a:t>
            </a:r>
            <a:r>
              <a:rPr lang="en-US" sz="1583" dirty="0">
                <a:latin typeface="CIDFont+F1"/>
              </a:rPr>
              <a:t>mb</a:t>
            </a:r>
            <a:r>
              <a:rPr lang="en-US" sz="1583" spc="-23" dirty="0">
                <a:latin typeface="CIDFont+F1"/>
              </a:rPr>
              <a:t>w</a:t>
            </a:r>
            <a:r>
              <a:rPr lang="en-US" sz="1583" dirty="0">
                <a:latin typeface="CIDFont+F1"/>
              </a:rPr>
              <a:t>ole </a:t>
            </a:r>
            <a:r>
              <a:rPr lang="en-US" sz="1583" spc="-154" dirty="0">
                <a:latin typeface="CIDFont+F1"/>
              </a:rPr>
              <a:t>T</a:t>
            </a:r>
            <a:r>
              <a:rPr lang="en-US" sz="1583" dirty="0">
                <a:latin typeface="CIDFont+F1"/>
              </a:rPr>
              <a:t>ou</a:t>
            </a:r>
            <a:r>
              <a:rPr lang="en-US" sz="1583" spc="-13" dirty="0">
                <a:latin typeface="CIDFont+F1"/>
              </a:rPr>
              <a:t>r</a:t>
            </a:r>
            <a:r>
              <a:rPr lang="en-US" sz="1583" dirty="0">
                <a:latin typeface="CIDFont+F1"/>
              </a:rPr>
              <a:t>o G</a:t>
            </a:r>
            <a:r>
              <a:rPr lang="en-US" sz="1583" spc="-15" dirty="0">
                <a:latin typeface="CIDFont+F1"/>
              </a:rPr>
              <a:t>a</a:t>
            </a:r>
            <a:r>
              <a:rPr lang="en-US" sz="1583" dirty="0">
                <a:latin typeface="CIDFont+F1"/>
              </a:rPr>
              <a:t>ston </a:t>
            </a:r>
          </a:p>
        </p:txBody>
      </p:sp>
      <p:sp>
        <p:nvSpPr>
          <p:cNvPr id="3" name="ZoneTexte 2"/>
          <p:cNvSpPr txBox="1"/>
          <p:nvPr/>
        </p:nvSpPr>
        <p:spPr>
          <a:xfrm>
            <a:off x="0" y="3131492"/>
            <a:ext cx="10644580" cy="923330"/>
          </a:xfrm>
          <a:prstGeom prst="rect">
            <a:avLst/>
          </a:prstGeom>
          <a:noFill/>
        </p:spPr>
        <p:txBody>
          <a:bodyPr wrap="square" rtlCol="0">
            <a:spAutoFit/>
          </a:bodyPr>
          <a:lstStyle/>
          <a:p>
            <a:pPr algn="ctr"/>
            <a:r>
              <a:rPr lang="fr-FR" sz="5400" b="1" dirty="0" smtClean="0"/>
              <a:t>Le comptage </a:t>
            </a:r>
            <a:endParaRPr lang="fr-FR" sz="54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0103464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Freeform 113"/>
          <p:cNvSpPr/>
          <p:nvPr/>
        </p:nvSpPr>
        <p:spPr>
          <a:xfrm flipV="1">
            <a:off x="12379" y="797612"/>
            <a:ext cx="10692384" cy="6013703"/>
          </a:xfrm>
          <a:custGeom>
            <a:avLst/>
            <a:gdLst/>
            <a:ahLst/>
            <a:cxnLst/>
            <a:rect l="0" t="0" r="0" b="0"/>
            <a:pathLst>
              <a:path w="14256512" h="8018271">
                <a:moveTo>
                  <a:pt x="0" y="8018271"/>
                </a:moveTo>
                <a:lnTo>
                  <a:pt x="14256512" y="8018271"/>
                </a:lnTo>
                <a:lnTo>
                  <a:pt x="14256512" y="0"/>
                </a:lnTo>
                <a:lnTo>
                  <a:pt x="0" y="0"/>
                </a:lnTo>
                <a:close/>
                <a:moveTo>
                  <a:pt x="1030224" y="9048495"/>
                </a:moveTo>
              </a:path>
            </a:pathLst>
          </a:custGeom>
          <a:solidFill>
            <a:srgbClr val="FFFFFF">
              <a:alpha val="10000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114" name="Freeform 114"/>
          <p:cNvSpPr/>
          <p:nvPr/>
        </p:nvSpPr>
        <p:spPr>
          <a:xfrm flipV="1">
            <a:off x="36281" y="67617"/>
            <a:ext cx="10692384" cy="729995"/>
          </a:xfrm>
          <a:custGeom>
            <a:avLst/>
            <a:gdLst/>
            <a:ahLst/>
            <a:cxnLst/>
            <a:rect l="0" t="0" r="0" b="0"/>
            <a:pathLst>
              <a:path w="14256512" h="973327">
                <a:moveTo>
                  <a:pt x="0" y="973327"/>
                </a:moveTo>
                <a:lnTo>
                  <a:pt x="14256512" y="973327"/>
                </a:lnTo>
                <a:lnTo>
                  <a:pt x="14256512" y="0"/>
                </a:lnTo>
                <a:lnTo>
                  <a:pt x="0" y="0"/>
                </a:lnTo>
                <a:close/>
                <a:moveTo>
                  <a:pt x="1030224" y="2003551"/>
                </a:moveTo>
              </a:path>
            </a:pathLst>
          </a:custGeom>
          <a:solidFill>
            <a:srgbClr val="FFC000">
              <a:alpha val="10000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115" name="Rectangle 115"/>
          <p:cNvSpPr/>
          <p:nvPr/>
        </p:nvSpPr>
        <p:spPr>
          <a:xfrm>
            <a:off x="3378604" y="173361"/>
            <a:ext cx="4007738" cy="509978"/>
          </a:xfrm>
          <a:prstGeom prst="rect">
            <a:avLst/>
          </a:prstGeom>
        </p:spPr>
        <p:txBody>
          <a:bodyPr wrap="none" lIns="0" tIns="0" rIns="0" bIns="0">
            <a:spAutoFit/>
          </a:bodyPr>
          <a:lstStyle/>
          <a:p>
            <a:r>
              <a:rPr lang="en-US" sz="3503" dirty="0">
                <a:latin typeface="CIDFont+F1"/>
              </a:rPr>
              <a:t>Di</a:t>
            </a:r>
            <a:r>
              <a:rPr lang="en-US" sz="3503" spc="-39" dirty="0">
                <a:latin typeface="CIDFont+F1"/>
              </a:rPr>
              <a:t>s</a:t>
            </a:r>
            <a:r>
              <a:rPr lang="en-US" sz="3503" spc="-15" dirty="0">
                <a:latin typeface="CIDFont+F1"/>
              </a:rPr>
              <a:t>t</a:t>
            </a:r>
            <a:r>
              <a:rPr lang="en-US" sz="3503" dirty="0">
                <a:latin typeface="CIDFont+F1"/>
              </a:rPr>
              <a:t>ri</a:t>
            </a:r>
            <a:r>
              <a:rPr lang="en-US" sz="3503" spc="-18" dirty="0">
                <a:latin typeface="CIDFont+F1"/>
              </a:rPr>
              <a:t>b</a:t>
            </a:r>
            <a:r>
              <a:rPr lang="en-US" sz="3503" dirty="0">
                <a:latin typeface="CIDFont+F1"/>
              </a:rPr>
              <a:t>u</a:t>
            </a:r>
            <a:r>
              <a:rPr lang="en-US" sz="3503" spc="-15" dirty="0">
                <a:latin typeface="CIDFont+F1"/>
              </a:rPr>
              <a:t>t</a:t>
            </a:r>
            <a:r>
              <a:rPr lang="en-US" sz="3503" dirty="0">
                <a:latin typeface="CIDFont+F1"/>
              </a:rPr>
              <a:t>ion</a:t>
            </a:r>
            <a:r>
              <a:rPr lang="en-US" sz="3503" spc="-22" dirty="0">
                <a:latin typeface="CIDFont+F1"/>
              </a:rPr>
              <a:t> </a:t>
            </a:r>
            <a:r>
              <a:rPr lang="en-US" sz="3503" dirty="0">
                <a:latin typeface="CIDFont+F1"/>
              </a:rPr>
              <a:t>d</a:t>
            </a:r>
            <a:r>
              <a:rPr lang="en-US" sz="3503" spc="-277" dirty="0">
                <a:latin typeface="CIDFont+F1"/>
              </a:rPr>
              <a:t>’</a:t>
            </a:r>
            <a:r>
              <a:rPr lang="en-US" sz="3503" dirty="0">
                <a:latin typeface="CIDFont+F1"/>
              </a:rPr>
              <a:t>é</a:t>
            </a:r>
            <a:r>
              <a:rPr lang="en-US" sz="3503" spc="-18" dirty="0">
                <a:latin typeface="CIDFont+F1"/>
              </a:rPr>
              <a:t>n</a:t>
            </a:r>
            <a:r>
              <a:rPr lang="en-US" sz="3503" dirty="0">
                <a:latin typeface="CIDFont+F1"/>
              </a:rPr>
              <a:t>e</a:t>
            </a:r>
            <a:r>
              <a:rPr lang="en-US" sz="3503" spc="-29" dirty="0">
                <a:latin typeface="CIDFont+F1"/>
              </a:rPr>
              <a:t>r</a:t>
            </a:r>
            <a:r>
              <a:rPr lang="en-US" sz="3503" dirty="0">
                <a:latin typeface="CIDFont+F1"/>
              </a:rPr>
              <a:t>g</a:t>
            </a:r>
            <a:r>
              <a:rPr lang="en-US" sz="3503" spc="-32" dirty="0">
                <a:latin typeface="CIDFont+F1"/>
              </a:rPr>
              <a:t>i</a:t>
            </a:r>
            <a:r>
              <a:rPr lang="en-US" sz="3503" dirty="0">
                <a:latin typeface="CIDFont+F1"/>
              </a:rPr>
              <a:t>e </a:t>
            </a:r>
          </a:p>
        </p:txBody>
      </p:sp>
      <p:sp>
        <p:nvSpPr>
          <p:cNvPr id="116" name="Rectangle 116"/>
          <p:cNvSpPr/>
          <p:nvPr/>
        </p:nvSpPr>
        <p:spPr>
          <a:xfrm>
            <a:off x="6425171" y="6388703"/>
            <a:ext cx="3183678" cy="230537"/>
          </a:xfrm>
          <a:prstGeom prst="rect">
            <a:avLst/>
          </a:prstGeom>
        </p:spPr>
        <p:txBody>
          <a:bodyPr wrap="none" lIns="0" tIns="0" rIns="0" bIns="0">
            <a:spAutoFit/>
          </a:bodyPr>
          <a:lstStyle/>
          <a:p>
            <a:r>
              <a:rPr lang="en-US" sz="1583" dirty="0">
                <a:latin typeface="CIDFont+F1"/>
              </a:rPr>
              <a:t>P</a:t>
            </a:r>
            <a:r>
              <a:rPr lang="en-US" sz="1583" spc="-29" dirty="0">
                <a:latin typeface="CIDFont+F1"/>
              </a:rPr>
              <a:t>r</a:t>
            </a:r>
            <a:r>
              <a:rPr lang="en-US" sz="1583" dirty="0">
                <a:latin typeface="CIDFont+F1"/>
              </a:rPr>
              <a:t>esen</a:t>
            </a:r>
            <a:r>
              <a:rPr lang="en-US" sz="1583" spc="-23" dirty="0">
                <a:latin typeface="CIDFont+F1"/>
              </a:rPr>
              <a:t>t</a:t>
            </a:r>
            <a:r>
              <a:rPr lang="en-US" sz="1583" dirty="0">
                <a:latin typeface="CIDFont+F1"/>
              </a:rPr>
              <a:t>er</a:t>
            </a:r>
            <a:r>
              <a:rPr lang="en-US" sz="1583" spc="-26" dirty="0">
                <a:latin typeface="CIDFont+F1"/>
              </a:rPr>
              <a:t> </a:t>
            </a:r>
            <a:r>
              <a:rPr lang="en-US" sz="1583" dirty="0">
                <a:latin typeface="CIDFont+F1"/>
              </a:rPr>
              <a:t>pa</a:t>
            </a:r>
            <a:r>
              <a:rPr lang="en-US" sz="1583" spc="-13" dirty="0">
                <a:latin typeface="CIDFont+F1"/>
              </a:rPr>
              <a:t>r</a:t>
            </a:r>
            <a:r>
              <a:rPr lang="en-US" sz="1583" dirty="0">
                <a:latin typeface="CIDFont+F1"/>
              </a:rPr>
              <a:t> </a:t>
            </a:r>
            <a:r>
              <a:rPr lang="en-US" sz="1583" spc="-15" dirty="0">
                <a:latin typeface="CIDFont+F1"/>
              </a:rPr>
              <a:t>Ka</a:t>
            </a:r>
            <a:r>
              <a:rPr lang="en-US" sz="1583" dirty="0">
                <a:latin typeface="CIDFont+F1"/>
              </a:rPr>
              <a:t>mb</a:t>
            </a:r>
            <a:r>
              <a:rPr lang="en-US" sz="1583" spc="-23" dirty="0">
                <a:latin typeface="CIDFont+F1"/>
              </a:rPr>
              <a:t>w</a:t>
            </a:r>
            <a:r>
              <a:rPr lang="en-US" sz="1583" dirty="0">
                <a:latin typeface="CIDFont+F1"/>
              </a:rPr>
              <a:t>ole </a:t>
            </a:r>
            <a:r>
              <a:rPr lang="en-US" sz="1583" spc="-154" dirty="0">
                <a:latin typeface="CIDFont+F1"/>
              </a:rPr>
              <a:t>T</a:t>
            </a:r>
            <a:r>
              <a:rPr lang="en-US" sz="1583" dirty="0">
                <a:latin typeface="CIDFont+F1"/>
              </a:rPr>
              <a:t>ou</a:t>
            </a:r>
            <a:r>
              <a:rPr lang="en-US" sz="1583" spc="-13" dirty="0">
                <a:latin typeface="CIDFont+F1"/>
              </a:rPr>
              <a:t>r</a:t>
            </a:r>
            <a:r>
              <a:rPr lang="en-US" sz="1583" dirty="0">
                <a:latin typeface="CIDFont+F1"/>
              </a:rPr>
              <a:t>o G</a:t>
            </a:r>
            <a:r>
              <a:rPr lang="en-US" sz="1583" spc="-15" dirty="0">
                <a:latin typeface="CIDFont+F1"/>
              </a:rPr>
              <a:t>a</a:t>
            </a:r>
            <a:r>
              <a:rPr lang="en-US" sz="1583" dirty="0">
                <a:latin typeface="CIDFont+F1"/>
              </a:rPr>
              <a:t>ston </a:t>
            </a:r>
          </a:p>
        </p:txBody>
      </p:sp>
      <p:sp>
        <p:nvSpPr>
          <p:cNvPr id="3" name="ZoneTexte 2"/>
          <p:cNvSpPr txBox="1"/>
          <p:nvPr/>
        </p:nvSpPr>
        <p:spPr>
          <a:xfrm>
            <a:off x="12379" y="2376971"/>
            <a:ext cx="10644580" cy="2308324"/>
          </a:xfrm>
          <a:prstGeom prst="rect">
            <a:avLst/>
          </a:prstGeom>
          <a:noFill/>
        </p:spPr>
        <p:txBody>
          <a:bodyPr wrap="square" rtlCol="0">
            <a:spAutoFit/>
          </a:bodyPr>
          <a:lstStyle/>
          <a:p>
            <a:pPr algn="l"/>
            <a:r>
              <a:rPr lang="fr-FR" sz="2400" b="1" dirty="0" smtClean="0"/>
              <a:t>On distingue deux types de comptage en distribution HTA </a:t>
            </a:r>
          </a:p>
          <a:p>
            <a:pPr algn="l"/>
            <a:endParaRPr lang="fr-FR" sz="2400" b="1" dirty="0" smtClean="0"/>
          </a:p>
          <a:p>
            <a:pPr algn="l"/>
            <a:r>
              <a:rPr lang="fr-FR" sz="2400" b="1" dirty="0" smtClean="0"/>
              <a:t>1) Le comptage BT </a:t>
            </a:r>
          </a:p>
          <a:p>
            <a:pPr algn="l"/>
            <a:endParaRPr lang="fr-FR" sz="2400" b="1" dirty="0" smtClean="0"/>
          </a:p>
          <a:p>
            <a:pPr algn="l"/>
            <a:r>
              <a:rPr lang="fr-FR" sz="2400" b="1" dirty="0" smtClean="0"/>
              <a:t>2) Le comptage HTA</a:t>
            </a:r>
          </a:p>
          <a:p>
            <a:r>
              <a:rPr lang="fr-FR" sz="2400" b="1" dirty="0" smtClean="0"/>
              <a:t> </a:t>
            </a:r>
            <a:endParaRPr lang="fr-FR" sz="2400" dirty="0"/>
          </a:p>
        </p:txBody>
      </p:sp>
    </p:spTree>
    <p:extLst>
      <p:ext uri="{BB962C8B-B14F-4D97-AF65-F5344CB8AC3E}">
        <p14:creationId xmlns:p14="http://schemas.microsoft.com/office/powerpoint/2010/main" val="55318850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Freeform 113"/>
          <p:cNvSpPr/>
          <p:nvPr/>
        </p:nvSpPr>
        <p:spPr>
          <a:xfrm flipV="1">
            <a:off x="-11523" y="1063426"/>
            <a:ext cx="10692384" cy="6013703"/>
          </a:xfrm>
          <a:custGeom>
            <a:avLst/>
            <a:gdLst/>
            <a:ahLst/>
            <a:cxnLst/>
            <a:rect l="0" t="0" r="0" b="0"/>
            <a:pathLst>
              <a:path w="14256512" h="8018271">
                <a:moveTo>
                  <a:pt x="0" y="8018271"/>
                </a:moveTo>
                <a:lnTo>
                  <a:pt x="14256512" y="8018271"/>
                </a:lnTo>
                <a:lnTo>
                  <a:pt x="14256512" y="0"/>
                </a:lnTo>
                <a:lnTo>
                  <a:pt x="0" y="0"/>
                </a:lnTo>
                <a:close/>
                <a:moveTo>
                  <a:pt x="1030224" y="9048495"/>
                </a:moveTo>
              </a:path>
            </a:pathLst>
          </a:custGeom>
          <a:solidFill>
            <a:srgbClr val="FFFFFF">
              <a:alpha val="10000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114" name="Freeform 114"/>
          <p:cNvSpPr/>
          <p:nvPr/>
        </p:nvSpPr>
        <p:spPr>
          <a:xfrm flipV="1">
            <a:off x="36281" y="67617"/>
            <a:ext cx="10692384" cy="729995"/>
          </a:xfrm>
          <a:custGeom>
            <a:avLst/>
            <a:gdLst/>
            <a:ahLst/>
            <a:cxnLst/>
            <a:rect l="0" t="0" r="0" b="0"/>
            <a:pathLst>
              <a:path w="14256512" h="973327">
                <a:moveTo>
                  <a:pt x="0" y="973327"/>
                </a:moveTo>
                <a:lnTo>
                  <a:pt x="14256512" y="973327"/>
                </a:lnTo>
                <a:lnTo>
                  <a:pt x="14256512" y="0"/>
                </a:lnTo>
                <a:lnTo>
                  <a:pt x="0" y="0"/>
                </a:lnTo>
                <a:close/>
                <a:moveTo>
                  <a:pt x="1030224" y="2003551"/>
                </a:moveTo>
              </a:path>
            </a:pathLst>
          </a:custGeom>
          <a:solidFill>
            <a:srgbClr val="FFC000">
              <a:alpha val="10000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115" name="Rectangle 115"/>
          <p:cNvSpPr/>
          <p:nvPr/>
        </p:nvSpPr>
        <p:spPr>
          <a:xfrm>
            <a:off x="3378604" y="173361"/>
            <a:ext cx="4007738" cy="509978"/>
          </a:xfrm>
          <a:prstGeom prst="rect">
            <a:avLst/>
          </a:prstGeom>
        </p:spPr>
        <p:txBody>
          <a:bodyPr wrap="none" lIns="0" tIns="0" rIns="0" bIns="0">
            <a:spAutoFit/>
          </a:bodyPr>
          <a:lstStyle/>
          <a:p>
            <a:r>
              <a:rPr lang="en-US" sz="3503" dirty="0">
                <a:latin typeface="CIDFont+F1"/>
              </a:rPr>
              <a:t>Di</a:t>
            </a:r>
            <a:r>
              <a:rPr lang="en-US" sz="3503" spc="-39" dirty="0">
                <a:latin typeface="CIDFont+F1"/>
              </a:rPr>
              <a:t>s</a:t>
            </a:r>
            <a:r>
              <a:rPr lang="en-US" sz="3503" spc="-15" dirty="0">
                <a:latin typeface="CIDFont+F1"/>
              </a:rPr>
              <a:t>t</a:t>
            </a:r>
            <a:r>
              <a:rPr lang="en-US" sz="3503" dirty="0">
                <a:latin typeface="CIDFont+F1"/>
              </a:rPr>
              <a:t>ri</a:t>
            </a:r>
            <a:r>
              <a:rPr lang="en-US" sz="3503" spc="-18" dirty="0">
                <a:latin typeface="CIDFont+F1"/>
              </a:rPr>
              <a:t>b</a:t>
            </a:r>
            <a:r>
              <a:rPr lang="en-US" sz="3503" dirty="0">
                <a:latin typeface="CIDFont+F1"/>
              </a:rPr>
              <a:t>u</a:t>
            </a:r>
            <a:r>
              <a:rPr lang="en-US" sz="3503" spc="-15" dirty="0">
                <a:latin typeface="CIDFont+F1"/>
              </a:rPr>
              <a:t>t</a:t>
            </a:r>
            <a:r>
              <a:rPr lang="en-US" sz="3503" dirty="0">
                <a:latin typeface="CIDFont+F1"/>
              </a:rPr>
              <a:t>ion</a:t>
            </a:r>
            <a:r>
              <a:rPr lang="en-US" sz="3503" spc="-22" dirty="0">
                <a:latin typeface="CIDFont+F1"/>
              </a:rPr>
              <a:t> </a:t>
            </a:r>
            <a:r>
              <a:rPr lang="en-US" sz="3503" dirty="0">
                <a:latin typeface="CIDFont+F1"/>
              </a:rPr>
              <a:t>d</a:t>
            </a:r>
            <a:r>
              <a:rPr lang="en-US" sz="3503" spc="-277" dirty="0">
                <a:latin typeface="CIDFont+F1"/>
              </a:rPr>
              <a:t>’</a:t>
            </a:r>
            <a:r>
              <a:rPr lang="en-US" sz="3503" dirty="0">
                <a:latin typeface="CIDFont+F1"/>
              </a:rPr>
              <a:t>é</a:t>
            </a:r>
            <a:r>
              <a:rPr lang="en-US" sz="3503" spc="-18" dirty="0">
                <a:latin typeface="CIDFont+F1"/>
              </a:rPr>
              <a:t>n</a:t>
            </a:r>
            <a:r>
              <a:rPr lang="en-US" sz="3503" dirty="0">
                <a:latin typeface="CIDFont+F1"/>
              </a:rPr>
              <a:t>e</a:t>
            </a:r>
            <a:r>
              <a:rPr lang="en-US" sz="3503" spc="-29" dirty="0">
                <a:latin typeface="CIDFont+F1"/>
              </a:rPr>
              <a:t>r</a:t>
            </a:r>
            <a:r>
              <a:rPr lang="en-US" sz="3503" dirty="0">
                <a:latin typeface="CIDFont+F1"/>
              </a:rPr>
              <a:t>g</a:t>
            </a:r>
            <a:r>
              <a:rPr lang="en-US" sz="3503" spc="-32" dirty="0">
                <a:latin typeface="CIDFont+F1"/>
              </a:rPr>
              <a:t>i</a:t>
            </a:r>
            <a:r>
              <a:rPr lang="en-US" sz="3503" dirty="0">
                <a:latin typeface="CIDFont+F1"/>
              </a:rPr>
              <a:t>e </a:t>
            </a:r>
          </a:p>
        </p:txBody>
      </p:sp>
      <p:sp>
        <p:nvSpPr>
          <p:cNvPr id="116" name="Rectangle 116"/>
          <p:cNvSpPr/>
          <p:nvPr/>
        </p:nvSpPr>
        <p:spPr>
          <a:xfrm>
            <a:off x="6425171" y="6388703"/>
            <a:ext cx="3183678" cy="230537"/>
          </a:xfrm>
          <a:prstGeom prst="rect">
            <a:avLst/>
          </a:prstGeom>
        </p:spPr>
        <p:txBody>
          <a:bodyPr wrap="none" lIns="0" tIns="0" rIns="0" bIns="0">
            <a:spAutoFit/>
          </a:bodyPr>
          <a:lstStyle/>
          <a:p>
            <a:r>
              <a:rPr lang="en-US" sz="1583" dirty="0">
                <a:latin typeface="CIDFont+F1"/>
              </a:rPr>
              <a:t>P</a:t>
            </a:r>
            <a:r>
              <a:rPr lang="en-US" sz="1583" spc="-29" dirty="0">
                <a:latin typeface="CIDFont+F1"/>
              </a:rPr>
              <a:t>r</a:t>
            </a:r>
            <a:r>
              <a:rPr lang="en-US" sz="1583" dirty="0">
                <a:latin typeface="CIDFont+F1"/>
              </a:rPr>
              <a:t>esen</a:t>
            </a:r>
            <a:r>
              <a:rPr lang="en-US" sz="1583" spc="-23" dirty="0">
                <a:latin typeface="CIDFont+F1"/>
              </a:rPr>
              <a:t>t</a:t>
            </a:r>
            <a:r>
              <a:rPr lang="en-US" sz="1583" dirty="0">
                <a:latin typeface="CIDFont+F1"/>
              </a:rPr>
              <a:t>er</a:t>
            </a:r>
            <a:r>
              <a:rPr lang="en-US" sz="1583" spc="-26" dirty="0">
                <a:latin typeface="CIDFont+F1"/>
              </a:rPr>
              <a:t> </a:t>
            </a:r>
            <a:r>
              <a:rPr lang="en-US" sz="1583" dirty="0">
                <a:latin typeface="CIDFont+F1"/>
              </a:rPr>
              <a:t>pa</a:t>
            </a:r>
            <a:r>
              <a:rPr lang="en-US" sz="1583" spc="-13" dirty="0">
                <a:latin typeface="CIDFont+F1"/>
              </a:rPr>
              <a:t>r</a:t>
            </a:r>
            <a:r>
              <a:rPr lang="en-US" sz="1583" dirty="0">
                <a:latin typeface="CIDFont+F1"/>
              </a:rPr>
              <a:t> </a:t>
            </a:r>
            <a:r>
              <a:rPr lang="en-US" sz="1583" spc="-15" dirty="0">
                <a:latin typeface="CIDFont+F1"/>
              </a:rPr>
              <a:t>Ka</a:t>
            </a:r>
            <a:r>
              <a:rPr lang="en-US" sz="1583" dirty="0">
                <a:latin typeface="CIDFont+F1"/>
              </a:rPr>
              <a:t>mb</a:t>
            </a:r>
            <a:r>
              <a:rPr lang="en-US" sz="1583" spc="-23" dirty="0">
                <a:latin typeface="CIDFont+F1"/>
              </a:rPr>
              <a:t>w</a:t>
            </a:r>
            <a:r>
              <a:rPr lang="en-US" sz="1583" dirty="0">
                <a:latin typeface="CIDFont+F1"/>
              </a:rPr>
              <a:t>ole </a:t>
            </a:r>
            <a:r>
              <a:rPr lang="en-US" sz="1583" spc="-154" dirty="0">
                <a:latin typeface="CIDFont+F1"/>
              </a:rPr>
              <a:t>T</a:t>
            </a:r>
            <a:r>
              <a:rPr lang="en-US" sz="1583" dirty="0">
                <a:latin typeface="CIDFont+F1"/>
              </a:rPr>
              <a:t>ou</a:t>
            </a:r>
            <a:r>
              <a:rPr lang="en-US" sz="1583" spc="-13" dirty="0">
                <a:latin typeface="CIDFont+F1"/>
              </a:rPr>
              <a:t>r</a:t>
            </a:r>
            <a:r>
              <a:rPr lang="en-US" sz="1583" dirty="0">
                <a:latin typeface="CIDFont+F1"/>
              </a:rPr>
              <a:t>o G</a:t>
            </a:r>
            <a:r>
              <a:rPr lang="en-US" sz="1583" spc="-15" dirty="0">
                <a:latin typeface="CIDFont+F1"/>
              </a:rPr>
              <a:t>a</a:t>
            </a:r>
            <a:r>
              <a:rPr lang="en-US" sz="1583" dirty="0">
                <a:latin typeface="CIDFont+F1"/>
              </a:rPr>
              <a:t>ston </a:t>
            </a:r>
          </a:p>
        </p:txBody>
      </p:sp>
      <p:sp>
        <p:nvSpPr>
          <p:cNvPr id="3" name="ZoneTexte 2"/>
          <p:cNvSpPr txBox="1"/>
          <p:nvPr/>
        </p:nvSpPr>
        <p:spPr>
          <a:xfrm>
            <a:off x="60183" y="2423095"/>
            <a:ext cx="10644580" cy="2016514"/>
          </a:xfrm>
          <a:prstGeom prst="rect">
            <a:avLst/>
          </a:prstGeom>
          <a:noFill/>
        </p:spPr>
        <p:txBody>
          <a:bodyPr wrap="square" rtlCol="0">
            <a:spAutoFit/>
          </a:bodyPr>
          <a:lstStyle/>
          <a:p>
            <a:r>
              <a:rPr lang="fr-FR" sz="2400" b="1" dirty="0" smtClean="0"/>
              <a:t>Comptage en BT</a:t>
            </a:r>
          </a:p>
          <a:p>
            <a:endParaRPr lang="fr-FR" sz="2400" b="1" dirty="0" smtClean="0"/>
          </a:p>
          <a:p>
            <a:pPr>
              <a:lnSpc>
                <a:spcPct val="107000"/>
              </a:lnSpc>
              <a:spcAft>
                <a:spcPts val="0"/>
              </a:spcAft>
            </a:pPr>
            <a:r>
              <a:rPr lang="fr-FR" sz="2400" dirty="0" smtClean="0">
                <a:effectLst/>
                <a:latin typeface="Calibri" panose="020F0502020204030204" pitchFamily="34" charset="0"/>
                <a:ea typeface="Calibri" panose="020F0502020204030204" pitchFamily="34" charset="0"/>
                <a:cs typeface="Times New Roman" panose="02020603050405020304" pitchFamily="18" charset="0"/>
              </a:rPr>
              <a:t>Ils sont régis par la norme NF C 13-100, ils ne comportent qu'un seul transformateur dont le courant secondaire est inférieur ou égal à 2000 A, soit une puissance inférieure ou égale à 1 250 </a:t>
            </a:r>
            <a:r>
              <a:rPr lang="fr-FR" sz="2400" dirty="0" err="1" smtClean="0">
                <a:effectLst/>
                <a:latin typeface="Calibri" panose="020F0502020204030204" pitchFamily="34" charset="0"/>
                <a:ea typeface="Calibri" panose="020F0502020204030204" pitchFamily="34" charset="0"/>
                <a:cs typeface="Times New Roman" panose="02020603050405020304" pitchFamily="18" charset="0"/>
              </a:rPr>
              <a:t>kVA</a:t>
            </a:r>
            <a:r>
              <a:rPr lang="fr-FR" sz="2400" dirty="0" smtClean="0">
                <a:effectLst/>
                <a:latin typeface="Calibri" panose="020F0502020204030204" pitchFamily="34" charset="0"/>
                <a:ea typeface="Calibri" panose="020F0502020204030204" pitchFamily="34" charset="0"/>
                <a:cs typeface="Times New Roman" panose="02020603050405020304" pitchFamily="18" charset="0"/>
              </a:rPr>
              <a:t> pour une tension composée de 400 V.</a:t>
            </a:r>
            <a:endParaRPr lang="fr-FR" sz="24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82365228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Freeform 113"/>
          <p:cNvSpPr/>
          <p:nvPr/>
        </p:nvSpPr>
        <p:spPr>
          <a:xfrm flipV="1">
            <a:off x="-11523" y="1063426"/>
            <a:ext cx="10692384" cy="6013703"/>
          </a:xfrm>
          <a:custGeom>
            <a:avLst/>
            <a:gdLst/>
            <a:ahLst/>
            <a:cxnLst/>
            <a:rect l="0" t="0" r="0" b="0"/>
            <a:pathLst>
              <a:path w="14256512" h="8018271">
                <a:moveTo>
                  <a:pt x="0" y="8018271"/>
                </a:moveTo>
                <a:lnTo>
                  <a:pt x="14256512" y="8018271"/>
                </a:lnTo>
                <a:lnTo>
                  <a:pt x="14256512" y="0"/>
                </a:lnTo>
                <a:lnTo>
                  <a:pt x="0" y="0"/>
                </a:lnTo>
                <a:close/>
                <a:moveTo>
                  <a:pt x="1030224" y="9048495"/>
                </a:moveTo>
              </a:path>
            </a:pathLst>
          </a:custGeom>
          <a:solidFill>
            <a:srgbClr val="FFFFFF">
              <a:alpha val="10000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114" name="Freeform 114"/>
          <p:cNvSpPr/>
          <p:nvPr/>
        </p:nvSpPr>
        <p:spPr>
          <a:xfrm flipV="1">
            <a:off x="36281" y="67617"/>
            <a:ext cx="10692384" cy="729995"/>
          </a:xfrm>
          <a:custGeom>
            <a:avLst/>
            <a:gdLst/>
            <a:ahLst/>
            <a:cxnLst/>
            <a:rect l="0" t="0" r="0" b="0"/>
            <a:pathLst>
              <a:path w="14256512" h="973327">
                <a:moveTo>
                  <a:pt x="0" y="973327"/>
                </a:moveTo>
                <a:lnTo>
                  <a:pt x="14256512" y="973327"/>
                </a:lnTo>
                <a:lnTo>
                  <a:pt x="14256512" y="0"/>
                </a:lnTo>
                <a:lnTo>
                  <a:pt x="0" y="0"/>
                </a:lnTo>
                <a:close/>
                <a:moveTo>
                  <a:pt x="1030224" y="2003551"/>
                </a:moveTo>
              </a:path>
            </a:pathLst>
          </a:custGeom>
          <a:solidFill>
            <a:srgbClr val="FFC000">
              <a:alpha val="10000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115" name="Rectangle 115"/>
          <p:cNvSpPr/>
          <p:nvPr/>
        </p:nvSpPr>
        <p:spPr>
          <a:xfrm>
            <a:off x="3378604" y="173361"/>
            <a:ext cx="4007738" cy="509978"/>
          </a:xfrm>
          <a:prstGeom prst="rect">
            <a:avLst/>
          </a:prstGeom>
        </p:spPr>
        <p:txBody>
          <a:bodyPr wrap="none" lIns="0" tIns="0" rIns="0" bIns="0">
            <a:spAutoFit/>
          </a:bodyPr>
          <a:lstStyle/>
          <a:p>
            <a:r>
              <a:rPr lang="en-US" sz="3503" dirty="0">
                <a:latin typeface="CIDFont+F1"/>
              </a:rPr>
              <a:t>Di</a:t>
            </a:r>
            <a:r>
              <a:rPr lang="en-US" sz="3503" spc="-39" dirty="0">
                <a:latin typeface="CIDFont+F1"/>
              </a:rPr>
              <a:t>s</a:t>
            </a:r>
            <a:r>
              <a:rPr lang="en-US" sz="3503" spc="-15" dirty="0">
                <a:latin typeface="CIDFont+F1"/>
              </a:rPr>
              <a:t>t</a:t>
            </a:r>
            <a:r>
              <a:rPr lang="en-US" sz="3503" dirty="0">
                <a:latin typeface="CIDFont+F1"/>
              </a:rPr>
              <a:t>ri</a:t>
            </a:r>
            <a:r>
              <a:rPr lang="en-US" sz="3503" spc="-18" dirty="0">
                <a:latin typeface="CIDFont+F1"/>
              </a:rPr>
              <a:t>b</a:t>
            </a:r>
            <a:r>
              <a:rPr lang="en-US" sz="3503" dirty="0">
                <a:latin typeface="CIDFont+F1"/>
              </a:rPr>
              <a:t>u</a:t>
            </a:r>
            <a:r>
              <a:rPr lang="en-US" sz="3503" spc="-15" dirty="0">
                <a:latin typeface="CIDFont+F1"/>
              </a:rPr>
              <a:t>t</a:t>
            </a:r>
            <a:r>
              <a:rPr lang="en-US" sz="3503" dirty="0">
                <a:latin typeface="CIDFont+F1"/>
              </a:rPr>
              <a:t>ion</a:t>
            </a:r>
            <a:r>
              <a:rPr lang="en-US" sz="3503" spc="-22" dirty="0">
                <a:latin typeface="CIDFont+F1"/>
              </a:rPr>
              <a:t> </a:t>
            </a:r>
            <a:r>
              <a:rPr lang="en-US" sz="3503" dirty="0">
                <a:latin typeface="CIDFont+F1"/>
              </a:rPr>
              <a:t>d</a:t>
            </a:r>
            <a:r>
              <a:rPr lang="en-US" sz="3503" spc="-277" dirty="0">
                <a:latin typeface="CIDFont+F1"/>
              </a:rPr>
              <a:t>’</a:t>
            </a:r>
            <a:r>
              <a:rPr lang="en-US" sz="3503" dirty="0">
                <a:latin typeface="CIDFont+F1"/>
              </a:rPr>
              <a:t>é</a:t>
            </a:r>
            <a:r>
              <a:rPr lang="en-US" sz="3503" spc="-18" dirty="0">
                <a:latin typeface="CIDFont+F1"/>
              </a:rPr>
              <a:t>n</a:t>
            </a:r>
            <a:r>
              <a:rPr lang="en-US" sz="3503" dirty="0">
                <a:latin typeface="CIDFont+F1"/>
              </a:rPr>
              <a:t>e</a:t>
            </a:r>
            <a:r>
              <a:rPr lang="en-US" sz="3503" spc="-29" dirty="0">
                <a:latin typeface="CIDFont+F1"/>
              </a:rPr>
              <a:t>r</a:t>
            </a:r>
            <a:r>
              <a:rPr lang="en-US" sz="3503" dirty="0">
                <a:latin typeface="CIDFont+F1"/>
              </a:rPr>
              <a:t>g</a:t>
            </a:r>
            <a:r>
              <a:rPr lang="en-US" sz="3503" spc="-32" dirty="0">
                <a:latin typeface="CIDFont+F1"/>
              </a:rPr>
              <a:t>i</a:t>
            </a:r>
            <a:r>
              <a:rPr lang="en-US" sz="3503" dirty="0">
                <a:latin typeface="CIDFont+F1"/>
              </a:rPr>
              <a:t>e </a:t>
            </a:r>
          </a:p>
        </p:txBody>
      </p:sp>
      <p:sp>
        <p:nvSpPr>
          <p:cNvPr id="116" name="Rectangle 116"/>
          <p:cNvSpPr/>
          <p:nvPr/>
        </p:nvSpPr>
        <p:spPr>
          <a:xfrm>
            <a:off x="6552762" y="6915901"/>
            <a:ext cx="3183678" cy="230537"/>
          </a:xfrm>
          <a:prstGeom prst="rect">
            <a:avLst/>
          </a:prstGeom>
        </p:spPr>
        <p:txBody>
          <a:bodyPr wrap="none" lIns="0" tIns="0" rIns="0" bIns="0">
            <a:spAutoFit/>
          </a:bodyPr>
          <a:lstStyle/>
          <a:p>
            <a:r>
              <a:rPr lang="en-US" sz="1583" dirty="0">
                <a:latin typeface="CIDFont+F1"/>
              </a:rPr>
              <a:t>P</a:t>
            </a:r>
            <a:r>
              <a:rPr lang="en-US" sz="1583" spc="-29" dirty="0">
                <a:latin typeface="CIDFont+F1"/>
              </a:rPr>
              <a:t>r</a:t>
            </a:r>
            <a:r>
              <a:rPr lang="en-US" sz="1583" dirty="0">
                <a:latin typeface="CIDFont+F1"/>
              </a:rPr>
              <a:t>esen</a:t>
            </a:r>
            <a:r>
              <a:rPr lang="en-US" sz="1583" spc="-23" dirty="0">
                <a:latin typeface="CIDFont+F1"/>
              </a:rPr>
              <a:t>t</a:t>
            </a:r>
            <a:r>
              <a:rPr lang="en-US" sz="1583" dirty="0">
                <a:latin typeface="CIDFont+F1"/>
              </a:rPr>
              <a:t>er</a:t>
            </a:r>
            <a:r>
              <a:rPr lang="en-US" sz="1583" spc="-26" dirty="0">
                <a:latin typeface="CIDFont+F1"/>
              </a:rPr>
              <a:t> </a:t>
            </a:r>
            <a:r>
              <a:rPr lang="en-US" sz="1583" dirty="0">
                <a:latin typeface="CIDFont+F1"/>
              </a:rPr>
              <a:t>pa</a:t>
            </a:r>
            <a:r>
              <a:rPr lang="en-US" sz="1583" spc="-13" dirty="0">
                <a:latin typeface="CIDFont+F1"/>
              </a:rPr>
              <a:t>r</a:t>
            </a:r>
            <a:r>
              <a:rPr lang="en-US" sz="1583" dirty="0">
                <a:latin typeface="CIDFont+F1"/>
              </a:rPr>
              <a:t> </a:t>
            </a:r>
            <a:r>
              <a:rPr lang="en-US" sz="1583" spc="-15" dirty="0">
                <a:latin typeface="CIDFont+F1"/>
              </a:rPr>
              <a:t>Ka</a:t>
            </a:r>
            <a:r>
              <a:rPr lang="en-US" sz="1583" dirty="0">
                <a:latin typeface="CIDFont+F1"/>
              </a:rPr>
              <a:t>mb</a:t>
            </a:r>
            <a:r>
              <a:rPr lang="en-US" sz="1583" spc="-23" dirty="0">
                <a:latin typeface="CIDFont+F1"/>
              </a:rPr>
              <a:t>w</a:t>
            </a:r>
            <a:r>
              <a:rPr lang="en-US" sz="1583" dirty="0">
                <a:latin typeface="CIDFont+F1"/>
              </a:rPr>
              <a:t>ole </a:t>
            </a:r>
            <a:r>
              <a:rPr lang="en-US" sz="1583" spc="-154" dirty="0">
                <a:latin typeface="CIDFont+F1"/>
              </a:rPr>
              <a:t>T</a:t>
            </a:r>
            <a:r>
              <a:rPr lang="en-US" sz="1583" dirty="0">
                <a:latin typeface="CIDFont+F1"/>
              </a:rPr>
              <a:t>ou</a:t>
            </a:r>
            <a:r>
              <a:rPr lang="en-US" sz="1583" spc="-13" dirty="0">
                <a:latin typeface="CIDFont+F1"/>
              </a:rPr>
              <a:t>r</a:t>
            </a:r>
            <a:r>
              <a:rPr lang="en-US" sz="1583" dirty="0">
                <a:latin typeface="CIDFont+F1"/>
              </a:rPr>
              <a:t>o G</a:t>
            </a:r>
            <a:r>
              <a:rPr lang="en-US" sz="1583" spc="-15" dirty="0">
                <a:latin typeface="CIDFont+F1"/>
              </a:rPr>
              <a:t>a</a:t>
            </a:r>
            <a:r>
              <a:rPr lang="en-US" sz="1583" dirty="0">
                <a:latin typeface="CIDFont+F1"/>
              </a:rPr>
              <a:t>ston </a:t>
            </a:r>
          </a:p>
        </p:txBody>
      </p:sp>
      <p:sp>
        <p:nvSpPr>
          <p:cNvPr id="3" name="ZoneTexte 2"/>
          <p:cNvSpPr txBox="1"/>
          <p:nvPr/>
        </p:nvSpPr>
        <p:spPr>
          <a:xfrm>
            <a:off x="12379" y="949153"/>
            <a:ext cx="10644580" cy="4782720"/>
          </a:xfrm>
          <a:prstGeom prst="rect">
            <a:avLst/>
          </a:prstGeom>
          <a:noFill/>
        </p:spPr>
        <p:txBody>
          <a:bodyPr wrap="square" rtlCol="0">
            <a:spAutoFit/>
          </a:bodyPr>
          <a:lstStyle/>
          <a:p>
            <a:r>
              <a:rPr lang="fr-FR" sz="2400" b="1" dirty="0" smtClean="0"/>
              <a:t>Comptage en BT</a:t>
            </a:r>
          </a:p>
          <a:p>
            <a:endParaRPr lang="fr-FR" sz="2400" b="1" dirty="0" smtClean="0"/>
          </a:p>
          <a:p>
            <a:pPr>
              <a:lnSpc>
                <a:spcPct val="107000"/>
              </a:lnSpc>
              <a:spcAft>
                <a:spcPts val="0"/>
              </a:spcAft>
            </a:pPr>
            <a:r>
              <a:rPr lang="fr-FR" sz="2400" dirty="0" smtClean="0">
                <a:effectLst/>
                <a:latin typeface="Calibri" panose="020F0502020204030204" pitchFamily="34" charset="0"/>
                <a:ea typeface="Calibri" panose="020F0502020204030204" pitchFamily="34" charset="0"/>
                <a:cs typeface="Times New Roman" panose="02020603050405020304" pitchFamily="18" charset="0"/>
              </a:rPr>
              <a:t>Le comptage s’effectue du côté basse tension lorsque le poste ne comporte qu’un transformateur et que sa puissance est au maximum 1250 </a:t>
            </a:r>
            <a:r>
              <a:rPr lang="fr-FR" sz="2400" dirty="0" err="1" smtClean="0">
                <a:effectLst/>
                <a:latin typeface="Calibri" panose="020F0502020204030204" pitchFamily="34" charset="0"/>
                <a:ea typeface="Calibri" panose="020F0502020204030204" pitchFamily="34" charset="0"/>
                <a:cs typeface="Times New Roman" panose="02020603050405020304" pitchFamily="18" charset="0"/>
              </a:rPr>
              <a:t>kVA</a:t>
            </a:r>
            <a:r>
              <a:rPr lang="fr-FR" sz="2400" dirty="0" smtClean="0">
                <a:effectLst/>
                <a:latin typeface="Calibri" panose="020F0502020204030204" pitchFamily="34" charset="0"/>
                <a:ea typeface="Calibri" panose="020F0502020204030204" pitchFamily="34" charset="0"/>
                <a:cs typeface="Times New Roman" panose="02020603050405020304" pitchFamily="18" charset="0"/>
              </a:rPr>
              <a:t>.</a:t>
            </a:r>
          </a:p>
          <a:p>
            <a:pPr>
              <a:lnSpc>
                <a:spcPct val="107000"/>
              </a:lnSpc>
              <a:spcAft>
                <a:spcPts val="0"/>
              </a:spcAft>
            </a:pPr>
            <a:endParaRPr lang="fr-FR"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endParaRPr lang="fr-FR" sz="2400" dirty="0" smtClean="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endParaRPr lang="fr-FR"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endParaRPr lang="fr-FR" sz="2400" dirty="0" smtClean="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endParaRPr lang="fr-FR"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endParaRPr lang="fr-FR" sz="2400" dirty="0" smtClean="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endParaRPr lang="fr-FR"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endParaRPr lang="fr-FR" sz="24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7" name="Picture 2"/>
          <p:cNvPicPr>
            <a:picLocks noChangeAspect="1" noChangeArrowheads="1"/>
          </p:cNvPicPr>
          <p:nvPr/>
        </p:nvPicPr>
        <p:blipFill>
          <a:blip r:embed="rId2">
            <a:extLst>
              <a:ext uri="{28A0092B-C50C-407E-A947-70E740481C1C}">
                <a14:useLocalDpi xmlns:a14="http://schemas.microsoft.com/office/drawing/2010/main" val="0"/>
              </a:ext>
            </a:extLst>
          </a:blip>
          <a:srcRect l="23665" t="33398" r="6250" b="39648"/>
          <a:stretch>
            <a:fillRect/>
          </a:stretch>
        </p:blipFill>
        <p:spPr bwMode="auto">
          <a:xfrm>
            <a:off x="812209" y="3175998"/>
            <a:ext cx="8288338" cy="2555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116"/>
          <p:cNvSpPr/>
          <p:nvPr/>
        </p:nvSpPr>
        <p:spPr>
          <a:xfrm>
            <a:off x="2200666" y="5829905"/>
            <a:ext cx="5943935" cy="329321"/>
          </a:xfrm>
          <a:prstGeom prst="rect">
            <a:avLst/>
          </a:prstGeom>
        </p:spPr>
        <p:txBody>
          <a:bodyPr wrap="none" lIns="0" tIns="0" rIns="0" bIns="0">
            <a:spAutoFit/>
          </a:bodyPr>
          <a:lstStyle/>
          <a:p>
            <a:pPr>
              <a:lnSpc>
                <a:spcPct val="107000"/>
              </a:lnSpc>
              <a:spcAft>
                <a:spcPts val="0"/>
              </a:spcAft>
            </a:pPr>
            <a:r>
              <a:rPr lang="fr-FR" sz="2000" dirty="0" smtClean="0">
                <a:effectLst/>
                <a:latin typeface="Calibri" panose="020F0502020204030204" pitchFamily="34" charset="0"/>
                <a:ea typeface="Calibri" panose="020F0502020204030204" pitchFamily="34" charset="0"/>
                <a:cs typeface="Times New Roman" panose="02020603050405020304" pitchFamily="18" charset="0"/>
              </a:rPr>
              <a:t>Comptage BT avec transformateur de courant seulement</a:t>
            </a:r>
            <a:endParaRPr lang="fr-FR" sz="20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37217618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Freeform 113"/>
          <p:cNvSpPr/>
          <p:nvPr/>
        </p:nvSpPr>
        <p:spPr>
          <a:xfrm flipV="1">
            <a:off x="-571" y="1071896"/>
            <a:ext cx="10692384" cy="6013703"/>
          </a:xfrm>
          <a:custGeom>
            <a:avLst/>
            <a:gdLst/>
            <a:ahLst/>
            <a:cxnLst/>
            <a:rect l="0" t="0" r="0" b="0"/>
            <a:pathLst>
              <a:path w="14256512" h="8018271">
                <a:moveTo>
                  <a:pt x="0" y="8018271"/>
                </a:moveTo>
                <a:lnTo>
                  <a:pt x="14256512" y="8018271"/>
                </a:lnTo>
                <a:lnTo>
                  <a:pt x="14256512" y="0"/>
                </a:lnTo>
                <a:lnTo>
                  <a:pt x="0" y="0"/>
                </a:lnTo>
                <a:close/>
                <a:moveTo>
                  <a:pt x="1030224" y="9048495"/>
                </a:moveTo>
              </a:path>
            </a:pathLst>
          </a:custGeom>
          <a:solidFill>
            <a:srgbClr val="FFFFFF">
              <a:alpha val="10000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114" name="Freeform 114"/>
          <p:cNvSpPr/>
          <p:nvPr/>
        </p:nvSpPr>
        <p:spPr>
          <a:xfrm flipV="1">
            <a:off x="36281" y="67617"/>
            <a:ext cx="10692384" cy="729995"/>
          </a:xfrm>
          <a:custGeom>
            <a:avLst/>
            <a:gdLst/>
            <a:ahLst/>
            <a:cxnLst/>
            <a:rect l="0" t="0" r="0" b="0"/>
            <a:pathLst>
              <a:path w="14256512" h="973327">
                <a:moveTo>
                  <a:pt x="0" y="973327"/>
                </a:moveTo>
                <a:lnTo>
                  <a:pt x="14256512" y="973327"/>
                </a:lnTo>
                <a:lnTo>
                  <a:pt x="14256512" y="0"/>
                </a:lnTo>
                <a:lnTo>
                  <a:pt x="0" y="0"/>
                </a:lnTo>
                <a:close/>
                <a:moveTo>
                  <a:pt x="1030224" y="2003551"/>
                </a:moveTo>
              </a:path>
            </a:pathLst>
          </a:custGeom>
          <a:solidFill>
            <a:srgbClr val="FFC000">
              <a:alpha val="10000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115" name="Rectangle 115"/>
          <p:cNvSpPr/>
          <p:nvPr/>
        </p:nvSpPr>
        <p:spPr>
          <a:xfrm>
            <a:off x="3378604" y="173361"/>
            <a:ext cx="4007738" cy="509978"/>
          </a:xfrm>
          <a:prstGeom prst="rect">
            <a:avLst/>
          </a:prstGeom>
        </p:spPr>
        <p:txBody>
          <a:bodyPr wrap="none" lIns="0" tIns="0" rIns="0" bIns="0">
            <a:spAutoFit/>
          </a:bodyPr>
          <a:lstStyle/>
          <a:p>
            <a:r>
              <a:rPr lang="en-US" sz="3503" dirty="0">
                <a:latin typeface="CIDFont+F1"/>
              </a:rPr>
              <a:t>Di</a:t>
            </a:r>
            <a:r>
              <a:rPr lang="en-US" sz="3503" spc="-39" dirty="0">
                <a:latin typeface="CIDFont+F1"/>
              </a:rPr>
              <a:t>s</a:t>
            </a:r>
            <a:r>
              <a:rPr lang="en-US" sz="3503" spc="-15" dirty="0">
                <a:latin typeface="CIDFont+F1"/>
              </a:rPr>
              <a:t>t</a:t>
            </a:r>
            <a:r>
              <a:rPr lang="en-US" sz="3503" dirty="0">
                <a:latin typeface="CIDFont+F1"/>
              </a:rPr>
              <a:t>ri</a:t>
            </a:r>
            <a:r>
              <a:rPr lang="en-US" sz="3503" spc="-18" dirty="0">
                <a:latin typeface="CIDFont+F1"/>
              </a:rPr>
              <a:t>b</a:t>
            </a:r>
            <a:r>
              <a:rPr lang="en-US" sz="3503" dirty="0">
                <a:latin typeface="CIDFont+F1"/>
              </a:rPr>
              <a:t>u</a:t>
            </a:r>
            <a:r>
              <a:rPr lang="en-US" sz="3503" spc="-15" dirty="0">
                <a:latin typeface="CIDFont+F1"/>
              </a:rPr>
              <a:t>t</a:t>
            </a:r>
            <a:r>
              <a:rPr lang="en-US" sz="3503" dirty="0">
                <a:latin typeface="CIDFont+F1"/>
              </a:rPr>
              <a:t>ion</a:t>
            </a:r>
            <a:r>
              <a:rPr lang="en-US" sz="3503" spc="-22" dirty="0">
                <a:latin typeface="CIDFont+F1"/>
              </a:rPr>
              <a:t> </a:t>
            </a:r>
            <a:r>
              <a:rPr lang="en-US" sz="3503" dirty="0">
                <a:latin typeface="CIDFont+F1"/>
              </a:rPr>
              <a:t>d</a:t>
            </a:r>
            <a:r>
              <a:rPr lang="en-US" sz="3503" spc="-277" dirty="0">
                <a:latin typeface="CIDFont+F1"/>
              </a:rPr>
              <a:t>’</a:t>
            </a:r>
            <a:r>
              <a:rPr lang="en-US" sz="3503" dirty="0">
                <a:latin typeface="CIDFont+F1"/>
              </a:rPr>
              <a:t>é</a:t>
            </a:r>
            <a:r>
              <a:rPr lang="en-US" sz="3503" spc="-18" dirty="0">
                <a:latin typeface="CIDFont+F1"/>
              </a:rPr>
              <a:t>n</a:t>
            </a:r>
            <a:r>
              <a:rPr lang="en-US" sz="3503" dirty="0">
                <a:latin typeface="CIDFont+F1"/>
              </a:rPr>
              <a:t>e</a:t>
            </a:r>
            <a:r>
              <a:rPr lang="en-US" sz="3503" spc="-29" dirty="0">
                <a:latin typeface="CIDFont+F1"/>
              </a:rPr>
              <a:t>r</a:t>
            </a:r>
            <a:r>
              <a:rPr lang="en-US" sz="3503" dirty="0">
                <a:latin typeface="CIDFont+F1"/>
              </a:rPr>
              <a:t>g</a:t>
            </a:r>
            <a:r>
              <a:rPr lang="en-US" sz="3503" spc="-32" dirty="0">
                <a:latin typeface="CIDFont+F1"/>
              </a:rPr>
              <a:t>i</a:t>
            </a:r>
            <a:r>
              <a:rPr lang="en-US" sz="3503" dirty="0">
                <a:latin typeface="CIDFont+F1"/>
              </a:rPr>
              <a:t>e </a:t>
            </a:r>
          </a:p>
        </p:txBody>
      </p:sp>
      <p:sp>
        <p:nvSpPr>
          <p:cNvPr id="116" name="Rectangle 116"/>
          <p:cNvSpPr/>
          <p:nvPr/>
        </p:nvSpPr>
        <p:spPr>
          <a:xfrm>
            <a:off x="7386342" y="7085599"/>
            <a:ext cx="3183678" cy="230537"/>
          </a:xfrm>
          <a:prstGeom prst="rect">
            <a:avLst/>
          </a:prstGeom>
        </p:spPr>
        <p:txBody>
          <a:bodyPr wrap="none" lIns="0" tIns="0" rIns="0" bIns="0">
            <a:spAutoFit/>
          </a:bodyPr>
          <a:lstStyle/>
          <a:p>
            <a:r>
              <a:rPr lang="en-US" sz="1583" dirty="0">
                <a:latin typeface="CIDFont+F1"/>
              </a:rPr>
              <a:t>P</a:t>
            </a:r>
            <a:r>
              <a:rPr lang="en-US" sz="1583" spc="-29" dirty="0">
                <a:latin typeface="CIDFont+F1"/>
              </a:rPr>
              <a:t>r</a:t>
            </a:r>
            <a:r>
              <a:rPr lang="en-US" sz="1583" dirty="0">
                <a:latin typeface="CIDFont+F1"/>
              </a:rPr>
              <a:t>esen</a:t>
            </a:r>
            <a:r>
              <a:rPr lang="en-US" sz="1583" spc="-23" dirty="0">
                <a:latin typeface="CIDFont+F1"/>
              </a:rPr>
              <a:t>t</a:t>
            </a:r>
            <a:r>
              <a:rPr lang="en-US" sz="1583" dirty="0">
                <a:latin typeface="CIDFont+F1"/>
              </a:rPr>
              <a:t>er</a:t>
            </a:r>
            <a:r>
              <a:rPr lang="en-US" sz="1583" spc="-26" dirty="0">
                <a:latin typeface="CIDFont+F1"/>
              </a:rPr>
              <a:t> </a:t>
            </a:r>
            <a:r>
              <a:rPr lang="en-US" sz="1583" dirty="0">
                <a:latin typeface="CIDFont+F1"/>
              </a:rPr>
              <a:t>pa</a:t>
            </a:r>
            <a:r>
              <a:rPr lang="en-US" sz="1583" spc="-13" dirty="0">
                <a:latin typeface="CIDFont+F1"/>
              </a:rPr>
              <a:t>r</a:t>
            </a:r>
            <a:r>
              <a:rPr lang="en-US" sz="1583" dirty="0">
                <a:latin typeface="CIDFont+F1"/>
              </a:rPr>
              <a:t> </a:t>
            </a:r>
            <a:r>
              <a:rPr lang="en-US" sz="1583" spc="-15" dirty="0">
                <a:latin typeface="CIDFont+F1"/>
              </a:rPr>
              <a:t>Ka</a:t>
            </a:r>
            <a:r>
              <a:rPr lang="en-US" sz="1583" dirty="0">
                <a:latin typeface="CIDFont+F1"/>
              </a:rPr>
              <a:t>mb</a:t>
            </a:r>
            <a:r>
              <a:rPr lang="en-US" sz="1583" spc="-23" dirty="0">
                <a:latin typeface="CIDFont+F1"/>
              </a:rPr>
              <a:t>w</a:t>
            </a:r>
            <a:r>
              <a:rPr lang="en-US" sz="1583" dirty="0">
                <a:latin typeface="CIDFont+F1"/>
              </a:rPr>
              <a:t>ole </a:t>
            </a:r>
            <a:r>
              <a:rPr lang="en-US" sz="1583" spc="-154" dirty="0">
                <a:latin typeface="CIDFont+F1"/>
              </a:rPr>
              <a:t>T</a:t>
            </a:r>
            <a:r>
              <a:rPr lang="en-US" sz="1583" dirty="0">
                <a:latin typeface="CIDFont+F1"/>
              </a:rPr>
              <a:t>ou</a:t>
            </a:r>
            <a:r>
              <a:rPr lang="en-US" sz="1583" spc="-13" dirty="0">
                <a:latin typeface="CIDFont+F1"/>
              </a:rPr>
              <a:t>r</a:t>
            </a:r>
            <a:r>
              <a:rPr lang="en-US" sz="1583" dirty="0">
                <a:latin typeface="CIDFont+F1"/>
              </a:rPr>
              <a:t>o G</a:t>
            </a:r>
            <a:r>
              <a:rPr lang="en-US" sz="1583" spc="-15" dirty="0">
                <a:latin typeface="CIDFont+F1"/>
              </a:rPr>
              <a:t>a</a:t>
            </a:r>
            <a:r>
              <a:rPr lang="en-US" sz="1583" dirty="0">
                <a:latin typeface="CIDFont+F1"/>
              </a:rPr>
              <a:t>ston </a:t>
            </a:r>
          </a:p>
        </p:txBody>
      </p:sp>
      <p:pic>
        <p:nvPicPr>
          <p:cNvPr id="7" name="Imag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78576" y="2339968"/>
            <a:ext cx="10122195" cy="3264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116"/>
          <p:cNvSpPr/>
          <p:nvPr/>
        </p:nvSpPr>
        <p:spPr>
          <a:xfrm>
            <a:off x="321375" y="5834699"/>
            <a:ext cx="9979396" cy="736035"/>
          </a:xfrm>
          <a:prstGeom prst="rect">
            <a:avLst/>
          </a:prstGeom>
        </p:spPr>
        <p:txBody>
          <a:bodyPr wrap="square" lIns="0" tIns="0" rIns="0" bIns="0">
            <a:spAutoFit/>
          </a:bodyPr>
          <a:lstStyle/>
          <a:p>
            <a:r>
              <a:rPr lang="fr-FR" sz="1600" dirty="0" smtClean="0"/>
              <a:t>Comptage </a:t>
            </a:r>
            <a:r>
              <a:rPr lang="fr-FR" sz="1600" dirty="0"/>
              <a:t>BT : les pertes (pertes fer et pertes joule) dans le transformateur sont considérés car le compteur ne tient pas compte de ces pertes  </a:t>
            </a:r>
          </a:p>
          <a:p>
            <a:r>
              <a:rPr lang="en-US" sz="1583" dirty="0" smtClean="0">
                <a:latin typeface="CIDFont+F1"/>
              </a:rPr>
              <a:t> </a:t>
            </a:r>
            <a:endParaRPr lang="en-US" sz="1583" dirty="0">
              <a:latin typeface="CIDFont+F1"/>
            </a:endParaRPr>
          </a:p>
        </p:txBody>
      </p:sp>
      <p:sp>
        <p:nvSpPr>
          <p:cNvPr id="9" name="Rectangle 116"/>
          <p:cNvSpPr/>
          <p:nvPr/>
        </p:nvSpPr>
        <p:spPr>
          <a:xfrm>
            <a:off x="178576" y="1071896"/>
            <a:ext cx="92974" cy="243593"/>
          </a:xfrm>
          <a:prstGeom prst="rect">
            <a:avLst/>
          </a:prstGeom>
        </p:spPr>
        <p:txBody>
          <a:bodyPr wrap="none" lIns="0" tIns="0" rIns="0" bIns="0">
            <a:spAutoFit/>
          </a:bodyPr>
          <a:lstStyle/>
          <a:p>
            <a:r>
              <a:rPr lang="en-US" sz="1583" dirty="0">
                <a:latin typeface="CIDFont+F1"/>
              </a:rPr>
              <a:t> </a:t>
            </a:r>
            <a:r>
              <a:rPr lang="en-US" sz="1583" dirty="0" smtClean="0">
                <a:latin typeface="CIDFont+F1"/>
              </a:rPr>
              <a:t> </a:t>
            </a:r>
            <a:endParaRPr lang="en-US" sz="1583" dirty="0">
              <a:latin typeface="CIDFont+F1"/>
            </a:endParaRPr>
          </a:p>
        </p:txBody>
      </p:sp>
      <p:sp>
        <p:nvSpPr>
          <p:cNvPr id="10" name="Rectangle 116"/>
          <p:cNvSpPr/>
          <p:nvPr/>
        </p:nvSpPr>
        <p:spPr>
          <a:xfrm>
            <a:off x="321375" y="1458397"/>
            <a:ext cx="2444580" cy="369332"/>
          </a:xfrm>
          <a:prstGeom prst="rect">
            <a:avLst/>
          </a:prstGeom>
        </p:spPr>
        <p:txBody>
          <a:bodyPr wrap="none" lIns="0" tIns="0" rIns="0" bIns="0">
            <a:spAutoFit/>
          </a:bodyPr>
          <a:lstStyle/>
          <a:p>
            <a:r>
              <a:rPr lang="fr-FR" sz="2400" b="1" dirty="0" smtClean="0"/>
              <a:t>Comptage en BT</a:t>
            </a:r>
            <a:endParaRPr lang="fr-FR" sz="2400" b="1" dirty="0" smtClean="0"/>
          </a:p>
        </p:txBody>
      </p:sp>
    </p:spTree>
    <p:extLst>
      <p:ext uri="{BB962C8B-B14F-4D97-AF65-F5344CB8AC3E}">
        <p14:creationId xmlns:p14="http://schemas.microsoft.com/office/powerpoint/2010/main" val="33945633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 name="Freeform 161"/>
          <p:cNvSpPr/>
          <p:nvPr/>
        </p:nvSpPr>
        <p:spPr>
          <a:xfrm flipV="1">
            <a:off x="0" y="772668"/>
            <a:ext cx="10692384" cy="6013703"/>
          </a:xfrm>
          <a:custGeom>
            <a:avLst/>
            <a:gdLst/>
            <a:ahLst/>
            <a:cxnLst/>
            <a:rect l="0" t="0" r="0" b="0"/>
            <a:pathLst>
              <a:path w="14256512" h="8018271">
                <a:moveTo>
                  <a:pt x="0" y="8018271"/>
                </a:moveTo>
                <a:lnTo>
                  <a:pt x="14256512" y="8018271"/>
                </a:lnTo>
                <a:lnTo>
                  <a:pt x="14256512" y="0"/>
                </a:lnTo>
                <a:lnTo>
                  <a:pt x="0" y="0"/>
                </a:lnTo>
                <a:close/>
                <a:moveTo>
                  <a:pt x="1030224" y="9048495"/>
                </a:moveTo>
              </a:path>
            </a:pathLst>
          </a:custGeom>
          <a:solidFill>
            <a:srgbClr val="FFFFFF">
              <a:alpha val="10000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162" name="Freeform 162"/>
          <p:cNvSpPr/>
          <p:nvPr/>
        </p:nvSpPr>
        <p:spPr>
          <a:xfrm flipV="1">
            <a:off x="0" y="772668"/>
            <a:ext cx="10692384" cy="597407"/>
          </a:xfrm>
          <a:custGeom>
            <a:avLst/>
            <a:gdLst/>
            <a:ahLst/>
            <a:cxnLst/>
            <a:rect l="0" t="0" r="0" b="0"/>
            <a:pathLst>
              <a:path w="14256512" h="796543">
                <a:moveTo>
                  <a:pt x="0" y="796543"/>
                </a:moveTo>
                <a:lnTo>
                  <a:pt x="14256512" y="796543"/>
                </a:lnTo>
                <a:lnTo>
                  <a:pt x="14256512" y="0"/>
                </a:lnTo>
                <a:lnTo>
                  <a:pt x="0" y="0"/>
                </a:lnTo>
                <a:close/>
                <a:moveTo>
                  <a:pt x="1030224" y="1826767"/>
                </a:moveTo>
              </a:path>
            </a:pathLst>
          </a:custGeom>
          <a:solidFill>
            <a:srgbClr val="FFC000">
              <a:alpha val="100000"/>
            </a:srgbClr>
          </a:solidFill>
          <a:ln w="9525">
            <a:noFill/>
          </a:ln>
        </p:spPr>
        <p:style>
          <a:lnRef idx="2">
            <a:schemeClr val="accent1">
              <a:shade val="50000"/>
            </a:schemeClr>
          </a:lnRef>
          <a:fillRef idx="1">
            <a:schemeClr val="accent1"/>
          </a:fillRef>
          <a:effectRef idx="0">
            <a:schemeClr val="accent1"/>
          </a:effectRef>
          <a:fontRef idx="minor">
            <a:schemeClr val="lt1"/>
          </a:fontRef>
        </p:style>
      </p:sp>
      <p:pic>
        <p:nvPicPr>
          <p:cNvPr id="163" name="Picture 163"/>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a:xfrm>
            <a:off x="0" y="1370076"/>
            <a:ext cx="10192511" cy="5177028"/>
          </a:xfrm>
          <a:prstGeom prst="rect">
            <a:avLst/>
          </a:prstGeom>
          <a:noFill/>
          <a:extLst/>
        </p:spPr>
      </p:pic>
      <p:sp>
        <p:nvSpPr>
          <p:cNvPr id="164" name="Rectangle 164"/>
          <p:cNvSpPr/>
          <p:nvPr/>
        </p:nvSpPr>
        <p:spPr>
          <a:xfrm>
            <a:off x="7469133" y="6513758"/>
            <a:ext cx="3183678" cy="230537"/>
          </a:xfrm>
          <a:prstGeom prst="rect">
            <a:avLst/>
          </a:prstGeom>
        </p:spPr>
        <p:txBody>
          <a:bodyPr wrap="none" lIns="0" tIns="0" rIns="0" bIns="0">
            <a:spAutoFit/>
          </a:bodyPr>
          <a:lstStyle/>
          <a:p>
            <a:r>
              <a:rPr lang="en-US" sz="1583" dirty="0">
                <a:latin typeface="CIDFont+F1"/>
              </a:rPr>
              <a:t>P</a:t>
            </a:r>
            <a:r>
              <a:rPr lang="en-US" sz="1583" spc="-29" dirty="0">
                <a:latin typeface="CIDFont+F1"/>
              </a:rPr>
              <a:t>r</a:t>
            </a:r>
            <a:r>
              <a:rPr lang="en-US" sz="1583" dirty="0">
                <a:latin typeface="CIDFont+F1"/>
              </a:rPr>
              <a:t>esen</a:t>
            </a:r>
            <a:r>
              <a:rPr lang="en-US" sz="1583" spc="-23" dirty="0">
                <a:latin typeface="CIDFont+F1"/>
              </a:rPr>
              <a:t>t</a:t>
            </a:r>
            <a:r>
              <a:rPr lang="en-US" sz="1583" dirty="0">
                <a:latin typeface="CIDFont+F1"/>
              </a:rPr>
              <a:t>er</a:t>
            </a:r>
            <a:r>
              <a:rPr lang="en-US" sz="1583" spc="-26" dirty="0">
                <a:latin typeface="CIDFont+F1"/>
              </a:rPr>
              <a:t> </a:t>
            </a:r>
            <a:r>
              <a:rPr lang="en-US" sz="1583" dirty="0">
                <a:latin typeface="CIDFont+F1"/>
              </a:rPr>
              <a:t>pa</a:t>
            </a:r>
            <a:r>
              <a:rPr lang="en-US" sz="1583" spc="-13" dirty="0">
                <a:latin typeface="CIDFont+F1"/>
              </a:rPr>
              <a:t>r</a:t>
            </a:r>
            <a:r>
              <a:rPr lang="en-US" sz="1583" dirty="0">
                <a:latin typeface="CIDFont+F1"/>
              </a:rPr>
              <a:t> </a:t>
            </a:r>
            <a:r>
              <a:rPr lang="en-US" sz="1583" spc="-15" dirty="0">
                <a:latin typeface="CIDFont+F1"/>
              </a:rPr>
              <a:t>Ka</a:t>
            </a:r>
            <a:r>
              <a:rPr lang="en-US" sz="1583" dirty="0">
                <a:latin typeface="CIDFont+F1"/>
              </a:rPr>
              <a:t>mb</a:t>
            </a:r>
            <a:r>
              <a:rPr lang="en-US" sz="1583" spc="-23" dirty="0">
                <a:latin typeface="CIDFont+F1"/>
              </a:rPr>
              <a:t>w</a:t>
            </a:r>
            <a:r>
              <a:rPr lang="en-US" sz="1583" dirty="0">
                <a:latin typeface="CIDFont+F1"/>
              </a:rPr>
              <a:t>ole </a:t>
            </a:r>
            <a:r>
              <a:rPr lang="en-US" sz="1583" spc="-154" dirty="0">
                <a:latin typeface="CIDFont+F1"/>
              </a:rPr>
              <a:t>T</a:t>
            </a:r>
            <a:r>
              <a:rPr lang="en-US" sz="1583" dirty="0">
                <a:latin typeface="CIDFont+F1"/>
              </a:rPr>
              <a:t>ou</a:t>
            </a:r>
            <a:r>
              <a:rPr lang="en-US" sz="1583" spc="-13" dirty="0">
                <a:latin typeface="CIDFont+F1"/>
              </a:rPr>
              <a:t>r</a:t>
            </a:r>
            <a:r>
              <a:rPr lang="en-US" sz="1583" dirty="0">
                <a:latin typeface="CIDFont+F1"/>
              </a:rPr>
              <a:t>o G</a:t>
            </a:r>
            <a:r>
              <a:rPr lang="en-US" sz="1583" spc="-15" dirty="0">
                <a:latin typeface="CIDFont+F1"/>
              </a:rPr>
              <a:t>a</a:t>
            </a:r>
            <a:r>
              <a:rPr lang="en-US" sz="1583" dirty="0">
                <a:latin typeface="CIDFont+F1"/>
              </a:rPr>
              <a:t>ston </a:t>
            </a:r>
          </a:p>
        </p:txBody>
      </p:sp>
      <p:sp>
        <p:nvSpPr>
          <p:cNvPr id="165" name="Rectangle 165"/>
          <p:cNvSpPr/>
          <p:nvPr/>
        </p:nvSpPr>
        <p:spPr>
          <a:xfrm>
            <a:off x="3389271" y="802634"/>
            <a:ext cx="4007738" cy="509978"/>
          </a:xfrm>
          <a:prstGeom prst="rect">
            <a:avLst/>
          </a:prstGeom>
        </p:spPr>
        <p:txBody>
          <a:bodyPr wrap="none" lIns="0" tIns="0" rIns="0" bIns="0">
            <a:spAutoFit/>
          </a:bodyPr>
          <a:lstStyle/>
          <a:p>
            <a:r>
              <a:rPr lang="en-US" sz="3503" dirty="0">
                <a:latin typeface="CIDFont+F1"/>
              </a:rPr>
              <a:t>Di</a:t>
            </a:r>
            <a:r>
              <a:rPr lang="en-US" sz="3503" spc="-39" dirty="0">
                <a:latin typeface="CIDFont+F1"/>
              </a:rPr>
              <a:t>s</a:t>
            </a:r>
            <a:r>
              <a:rPr lang="en-US" sz="3503" spc="-15" dirty="0">
                <a:latin typeface="CIDFont+F1"/>
              </a:rPr>
              <a:t>t</a:t>
            </a:r>
            <a:r>
              <a:rPr lang="en-US" sz="3503" dirty="0">
                <a:latin typeface="CIDFont+F1"/>
              </a:rPr>
              <a:t>ri</a:t>
            </a:r>
            <a:r>
              <a:rPr lang="en-US" sz="3503" spc="-18" dirty="0">
                <a:latin typeface="CIDFont+F1"/>
              </a:rPr>
              <a:t>b</a:t>
            </a:r>
            <a:r>
              <a:rPr lang="en-US" sz="3503" dirty="0">
                <a:latin typeface="CIDFont+F1"/>
              </a:rPr>
              <a:t>u</a:t>
            </a:r>
            <a:r>
              <a:rPr lang="en-US" sz="3503" spc="-15" dirty="0">
                <a:latin typeface="CIDFont+F1"/>
              </a:rPr>
              <a:t>t</a:t>
            </a:r>
            <a:r>
              <a:rPr lang="en-US" sz="3503" dirty="0">
                <a:latin typeface="CIDFont+F1"/>
              </a:rPr>
              <a:t>ion</a:t>
            </a:r>
            <a:r>
              <a:rPr lang="en-US" sz="3503" spc="-22" dirty="0">
                <a:latin typeface="CIDFont+F1"/>
              </a:rPr>
              <a:t> </a:t>
            </a:r>
            <a:r>
              <a:rPr lang="en-US" sz="3503" dirty="0">
                <a:latin typeface="CIDFont+F1"/>
              </a:rPr>
              <a:t>d</a:t>
            </a:r>
            <a:r>
              <a:rPr lang="en-US" sz="3503" spc="-277" dirty="0">
                <a:latin typeface="CIDFont+F1"/>
              </a:rPr>
              <a:t>’</a:t>
            </a:r>
            <a:r>
              <a:rPr lang="en-US" sz="3503" dirty="0">
                <a:latin typeface="CIDFont+F1"/>
              </a:rPr>
              <a:t>é</a:t>
            </a:r>
            <a:r>
              <a:rPr lang="en-US" sz="3503" spc="-18" dirty="0">
                <a:latin typeface="CIDFont+F1"/>
              </a:rPr>
              <a:t>n</a:t>
            </a:r>
            <a:r>
              <a:rPr lang="en-US" sz="3503" dirty="0">
                <a:latin typeface="CIDFont+F1"/>
              </a:rPr>
              <a:t>e</a:t>
            </a:r>
            <a:r>
              <a:rPr lang="en-US" sz="3503" spc="-29" dirty="0">
                <a:latin typeface="CIDFont+F1"/>
              </a:rPr>
              <a:t>r</a:t>
            </a:r>
            <a:r>
              <a:rPr lang="en-US" sz="3503" dirty="0">
                <a:latin typeface="CIDFont+F1"/>
              </a:rPr>
              <a:t>g</a:t>
            </a:r>
            <a:r>
              <a:rPr lang="en-US" sz="3503" spc="-32" dirty="0">
                <a:latin typeface="CIDFont+F1"/>
              </a:rPr>
              <a:t>i</a:t>
            </a:r>
            <a:r>
              <a:rPr lang="en-US" sz="3503" dirty="0">
                <a:latin typeface="CIDFont+F1"/>
              </a:rPr>
              <a:t>e </a:t>
            </a:r>
          </a:p>
        </p:txBody>
      </p:sp>
    </p:spTree>
    <p:extLst>
      <p:ext uri="{BB962C8B-B14F-4D97-AF65-F5344CB8AC3E}">
        <p14:creationId xmlns:p14="http://schemas.microsoft.com/office/powerpoint/2010/main" val="370439142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Freeform 113"/>
          <p:cNvSpPr/>
          <p:nvPr/>
        </p:nvSpPr>
        <p:spPr>
          <a:xfrm flipV="1">
            <a:off x="0" y="772668"/>
            <a:ext cx="10692384" cy="6013703"/>
          </a:xfrm>
          <a:custGeom>
            <a:avLst/>
            <a:gdLst/>
            <a:ahLst/>
            <a:cxnLst/>
            <a:rect l="0" t="0" r="0" b="0"/>
            <a:pathLst>
              <a:path w="14256512" h="8018271">
                <a:moveTo>
                  <a:pt x="0" y="8018271"/>
                </a:moveTo>
                <a:lnTo>
                  <a:pt x="14256512" y="8018271"/>
                </a:lnTo>
                <a:lnTo>
                  <a:pt x="14256512" y="0"/>
                </a:lnTo>
                <a:lnTo>
                  <a:pt x="0" y="0"/>
                </a:lnTo>
                <a:close/>
                <a:moveTo>
                  <a:pt x="1030224" y="9048495"/>
                </a:moveTo>
              </a:path>
            </a:pathLst>
          </a:custGeom>
          <a:solidFill>
            <a:srgbClr val="FFFFFF">
              <a:alpha val="10000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114" name="Freeform 114"/>
          <p:cNvSpPr/>
          <p:nvPr/>
        </p:nvSpPr>
        <p:spPr>
          <a:xfrm flipV="1">
            <a:off x="-571" y="167384"/>
            <a:ext cx="10692384" cy="729995"/>
          </a:xfrm>
          <a:custGeom>
            <a:avLst/>
            <a:gdLst/>
            <a:ahLst/>
            <a:cxnLst/>
            <a:rect l="0" t="0" r="0" b="0"/>
            <a:pathLst>
              <a:path w="14256512" h="973327">
                <a:moveTo>
                  <a:pt x="0" y="973327"/>
                </a:moveTo>
                <a:lnTo>
                  <a:pt x="14256512" y="973327"/>
                </a:lnTo>
                <a:lnTo>
                  <a:pt x="14256512" y="0"/>
                </a:lnTo>
                <a:lnTo>
                  <a:pt x="0" y="0"/>
                </a:lnTo>
                <a:close/>
                <a:moveTo>
                  <a:pt x="1030224" y="2003551"/>
                </a:moveTo>
              </a:path>
            </a:pathLst>
          </a:custGeom>
          <a:solidFill>
            <a:srgbClr val="FFC000">
              <a:alpha val="10000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115" name="Rectangle 115"/>
          <p:cNvSpPr/>
          <p:nvPr/>
        </p:nvSpPr>
        <p:spPr>
          <a:xfrm>
            <a:off x="3341752" y="215036"/>
            <a:ext cx="4007738" cy="509978"/>
          </a:xfrm>
          <a:prstGeom prst="rect">
            <a:avLst/>
          </a:prstGeom>
        </p:spPr>
        <p:txBody>
          <a:bodyPr wrap="none" lIns="0" tIns="0" rIns="0" bIns="0">
            <a:spAutoFit/>
          </a:bodyPr>
          <a:lstStyle/>
          <a:p>
            <a:r>
              <a:rPr lang="en-US" sz="3503" dirty="0">
                <a:latin typeface="CIDFont+F1"/>
              </a:rPr>
              <a:t>Di</a:t>
            </a:r>
            <a:r>
              <a:rPr lang="en-US" sz="3503" spc="-39" dirty="0">
                <a:latin typeface="CIDFont+F1"/>
              </a:rPr>
              <a:t>s</a:t>
            </a:r>
            <a:r>
              <a:rPr lang="en-US" sz="3503" spc="-15" dirty="0">
                <a:latin typeface="CIDFont+F1"/>
              </a:rPr>
              <a:t>t</a:t>
            </a:r>
            <a:r>
              <a:rPr lang="en-US" sz="3503" dirty="0">
                <a:latin typeface="CIDFont+F1"/>
              </a:rPr>
              <a:t>ri</a:t>
            </a:r>
            <a:r>
              <a:rPr lang="en-US" sz="3503" spc="-18" dirty="0">
                <a:latin typeface="CIDFont+F1"/>
              </a:rPr>
              <a:t>b</a:t>
            </a:r>
            <a:r>
              <a:rPr lang="en-US" sz="3503" dirty="0">
                <a:latin typeface="CIDFont+F1"/>
              </a:rPr>
              <a:t>u</a:t>
            </a:r>
            <a:r>
              <a:rPr lang="en-US" sz="3503" spc="-15" dirty="0">
                <a:latin typeface="CIDFont+F1"/>
              </a:rPr>
              <a:t>t</a:t>
            </a:r>
            <a:r>
              <a:rPr lang="en-US" sz="3503" dirty="0">
                <a:latin typeface="CIDFont+F1"/>
              </a:rPr>
              <a:t>ion</a:t>
            </a:r>
            <a:r>
              <a:rPr lang="en-US" sz="3503" spc="-22" dirty="0">
                <a:latin typeface="CIDFont+F1"/>
              </a:rPr>
              <a:t> </a:t>
            </a:r>
            <a:r>
              <a:rPr lang="en-US" sz="3503" dirty="0">
                <a:latin typeface="CIDFont+F1"/>
              </a:rPr>
              <a:t>d</a:t>
            </a:r>
            <a:r>
              <a:rPr lang="en-US" sz="3503" spc="-277" dirty="0">
                <a:latin typeface="CIDFont+F1"/>
              </a:rPr>
              <a:t>’</a:t>
            </a:r>
            <a:r>
              <a:rPr lang="en-US" sz="3503" dirty="0">
                <a:latin typeface="CIDFont+F1"/>
              </a:rPr>
              <a:t>é</a:t>
            </a:r>
            <a:r>
              <a:rPr lang="en-US" sz="3503" spc="-18" dirty="0">
                <a:latin typeface="CIDFont+F1"/>
              </a:rPr>
              <a:t>n</a:t>
            </a:r>
            <a:r>
              <a:rPr lang="en-US" sz="3503" dirty="0">
                <a:latin typeface="CIDFont+F1"/>
              </a:rPr>
              <a:t>e</a:t>
            </a:r>
            <a:r>
              <a:rPr lang="en-US" sz="3503" spc="-29" dirty="0">
                <a:latin typeface="CIDFont+F1"/>
              </a:rPr>
              <a:t>r</a:t>
            </a:r>
            <a:r>
              <a:rPr lang="en-US" sz="3503" dirty="0">
                <a:latin typeface="CIDFont+F1"/>
              </a:rPr>
              <a:t>g</a:t>
            </a:r>
            <a:r>
              <a:rPr lang="en-US" sz="3503" spc="-32" dirty="0">
                <a:latin typeface="CIDFont+F1"/>
              </a:rPr>
              <a:t>i</a:t>
            </a:r>
            <a:r>
              <a:rPr lang="en-US" sz="3503" dirty="0">
                <a:latin typeface="CIDFont+F1"/>
              </a:rPr>
              <a:t>e </a:t>
            </a:r>
          </a:p>
        </p:txBody>
      </p:sp>
      <p:sp>
        <p:nvSpPr>
          <p:cNvPr id="116" name="Rectangle 116"/>
          <p:cNvSpPr/>
          <p:nvPr/>
        </p:nvSpPr>
        <p:spPr>
          <a:xfrm>
            <a:off x="6726717" y="7026656"/>
            <a:ext cx="3183678" cy="230537"/>
          </a:xfrm>
          <a:prstGeom prst="rect">
            <a:avLst/>
          </a:prstGeom>
        </p:spPr>
        <p:txBody>
          <a:bodyPr wrap="none" lIns="0" tIns="0" rIns="0" bIns="0">
            <a:spAutoFit/>
          </a:bodyPr>
          <a:lstStyle/>
          <a:p>
            <a:r>
              <a:rPr lang="en-US" sz="1583" dirty="0">
                <a:latin typeface="CIDFont+F1"/>
              </a:rPr>
              <a:t>P</a:t>
            </a:r>
            <a:r>
              <a:rPr lang="en-US" sz="1583" spc="-29" dirty="0">
                <a:latin typeface="CIDFont+F1"/>
              </a:rPr>
              <a:t>r</a:t>
            </a:r>
            <a:r>
              <a:rPr lang="en-US" sz="1583" dirty="0">
                <a:latin typeface="CIDFont+F1"/>
              </a:rPr>
              <a:t>esen</a:t>
            </a:r>
            <a:r>
              <a:rPr lang="en-US" sz="1583" spc="-23" dirty="0">
                <a:latin typeface="CIDFont+F1"/>
              </a:rPr>
              <a:t>t</a:t>
            </a:r>
            <a:r>
              <a:rPr lang="en-US" sz="1583" dirty="0">
                <a:latin typeface="CIDFont+F1"/>
              </a:rPr>
              <a:t>er</a:t>
            </a:r>
            <a:r>
              <a:rPr lang="en-US" sz="1583" spc="-26" dirty="0">
                <a:latin typeface="CIDFont+F1"/>
              </a:rPr>
              <a:t> </a:t>
            </a:r>
            <a:r>
              <a:rPr lang="en-US" sz="1583" dirty="0">
                <a:latin typeface="CIDFont+F1"/>
              </a:rPr>
              <a:t>pa</a:t>
            </a:r>
            <a:r>
              <a:rPr lang="en-US" sz="1583" spc="-13" dirty="0">
                <a:latin typeface="CIDFont+F1"/>
              </a:rPr>
              <a:t>r</a:t>
            </a:r>
            <a:r>
              <a:rPr lang="en-US" sz="1583" dirty="0">
                <a:latin typeface="CIDFont+F1"/>
              </a:rPr>
              <a:t> </a:t>
            </a:r>
            <a:r>
              <a:rPr lang="en-US" sz="1583" spc="-15" dirty="0">
                <a:latin typeface="CIDFont+F1"/>
              </a:rPr>
              <a:t>Ka</a:t>
            </a:r>
            <a:r>
              <a:rPr lang="en-US" sz="1583" dirty="0">
                <a:latin typeface="CIDFont+F1"/>
              </a:rPr>
              <a:t>mb</a:t>
            </a:r>
            <a:r>
              <a:rPr lang="en-US" sz="1583" spc="-23" dirty="0">
                <a:latin typeface="CIDFont+F1"/>
              </a:rPr>
              <a:t>w</a:t>
            </a:r>
            <a:r>
              <a:rPr lang="en-US" sz="1583" dirty="0">
                <a:latin typeface="CIDFont+F1"/>
              </a:rPr>
              <a:t>ole </a:t>
            </a:r>
            <a:r>
              <a:rPr lang="en-US" sz="1583" spc="-154" dirty="0">
                <a:latin typeface="CIDFont+F1"/>
              </a:rPr>
              <a:t>T</a:t>
            </a:r>
            <a:r>
              <a:rPr lang="en-US" sz="1583" dirty="0">
                <a:latin typeface="CIDFont+F1"/>
              </a:rPr>
              <a:t>ou</a:t>
            </a:r>
            <a:r>
              <a:rPr lang="en-US" sz="1583" spc="-13" dirty="0">
                <a:latin typeface="CIDFont+F1"/>
              </a:rPr>
              <a:t>r</a:t>
            </a:r>
            <a:r>
              <a:rPr lang="en-US" sz="1583" dirty="0">
                <a:latin typeface="CIDFont+F1"/>
              </a:rPr>
              <a:t>o G</a:t>
            </a:r>
            <a:r>
              <a:rPr lang="en-US" sz="1583" spc="-15" dirty="0">
                <a:latin typeface="CIDFont+F1"/>
              </a:rPr>
              <a:t>a</a:t>
            </a:r>
            <a:r>
              <a:rPr lang="en-US" sz="1583" dirty="0">
                <a:latin typeface="CIDFont+F1"/>
              </a:rPr>
              <a:t>ston </a:t>
            </a:r>
          </a:p>
        </p:txBody>
      </p:sp>
      <p:pic>
        <p:nvPicPr>
          <p:cNvPr id="2" name="Image 1"/>
          <p:cNvPicPr>
            <a:picLocks noChangeAspect="1"/>
          </p:cNvPicPr>
          <p:nvPr/>
        </p:nvPicPr>
        <p:blipFill>
          <a:blip r:embed="rId2"/>
          <a:stretch>
            <a:fillRect/>
          </a:stretch>
        </p:blipFill>
        <p:spPr>
          <a:xfrm>
            <a:off x="2373256" y="897379"/>
            <a:ext cx="5945300" cy="6129278"/>
          </a:xfrm>
          <a:prstGeom prst="rect">
            <a:avLst/>
          </a:prstGeom>
        </p:spPr>
      </p:pic>
      <p:sp>
        <p:nvSpPr>
          <p:cNvPr id="7" name="Rectangle 116"/>
          <p:cNvSpPr/>
          <p:nvPr/>
        </p:nvSpPr>
        <p:spPr>
          <a:xfrm>
            <a:off x="119357" y="1133331"/>
            <a:ext cx="2444580" cy="369332"/>
          </a:xfrm>
          <a:prstGeom prst="rect">
            <a:avLst/>
          </a:prstGeom>
        </p:spPr>
        <p:txBody>
          <a:bodyPr wrap="none" lIns="0" tIns="0" rIns="0" bIns="0">
            <a:spAutoFit/>
          </a:bodyPr>
          <a:lstStyle/>
          <a:p>
            <a:r>
              <a:rPr lang="fr-FR" sz="2400" b="1" dirty="0" smtClean="0"/>
              <a:t>Comptage en BT</a:t>
            </a:r>
            <a:endParaRPr lang="fr-FR" sz="2400" b="1" dirty="0" smtClean="0"/>
          </a:p>
        </p:txBody>
      </p:sp>
    </p:spTree>
    <p:extLst>
      <p:ext uri="{BB962C8B-B14F-4D97-AF65-F5344CB8AC3E}">
        <p14:creationId xmlns:p14="http://schemas.microsoft.com/office/powerpoint/2010/main" val="49970836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Freeform 113"/>
          <p:cNvSpPr/>
          <p:nvPr/>
        </p:nvSpPr>
        <p:spPr>
          <a:xfrm flipV="1">
            <a:off x="-11523" y="797612"/>
            <a:ext cx="10692384" cy="6013703"/>
          </a:xfrm>
          <a:custGeom>
            <a:avLst/>
            <a:gdLst/>
            <a:ahLst/>
            <a:cxnLst/>
            <a:rect l="0" t="0" r="0" b="0"/>
            <a:pathLst>
              <a:path w="14256512" h="8018271">
                <a:moveTo>
                  <a:pt x="0" y="8018271"/>
                </a:moveTo>
                <a:lnTo>
                  <a:pt x="14256512" y="8018271"/>
                </a:lnTo>
                <a:lnTo>
                  <a:pt x="14256512" y="0"/>
                </a:lnTo>
                <a:lnTo>
                  <a:pt x="0" y="0"/>
                </a:lnTo>
                <a:close/>
                <a:moveTo>
                  <a:pt x="1030224" y="9048495"/>
                </a:moveTo>
              </a:path>
            </a:pathLst>
          </a:custGeom>
          <a:solidFill>
            <a:srgbClr val="FFFFFF">
              <a:alpha val="10000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114" name="Freeform 114"/>
          <p:cNvSpPr/>
          <p:nvPr/>
        </p:nvSpPr>
        <p:spPr>
          <a:xfrm flipV="1">
            <a:off x="36281" y="67617"/>
            <a:ext cx="10692384" cy="729995"/>
          </a:xfrm>
          <a:custGeom>
            <a:avLst/>
            <a:gdLst/>
            <a:ahLst/>
            <a:cxnLst/>
            <a:rect l="0" t="0" r="0" b="0"/>
            <a:pathLst>
              <a:path w="14256512" h="973327">
                <a:moveTo>
                  <a:pt x="0" y="973327"/>
                </a:moveTo>
                <a:lnTo>
                  <a:pt x="14256512" y="973327"/>
                </a:lnTo>
                <a:lnTo>
                  <a:pt x="14256512" y="0"/>
                </a:lnTo>
                <a:lnTo>
                  <a:pt x="0" y="0"/>
                </a:lnTo>
                <a:close/>
                <a:moveTo>
                  <a:pt x="1030224" y="2003551"/>
                </a:moveTo>
              </a:path>
            </a:pathLst>
          </a:custGeom>
          <a:solidFill>
            <a:srgbClr val="FFC000">
              <a:alpha val="10000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115" name="Rectangle 115"/>
          <p:cNvSpPr/>
          <p:nvPr/>
        </p:nvSpPr>
        <p:spPr>
          <a:xfrm>
            <a:off x="3378604" y="173361"/>
            <a:ext cx="4007738" cy="509978"/>
          </a:xfrm>
          <a:prstGeom prst="rect">
            <a:avLst/>
          </a:prstGeom>
        </p:spPr>
        <p:txBody>
          <a:bodyPr wrap="none" lIns="0" tIns="0" rIns="0" bIns="0">
            <a:spAutoFit/>
          </a:bodyPr>
          <a:lstStyle/>
          <a:p>
            <a:r>
              <a:rPr lang="en-US" sz="3503" dirty="0">
                <a:latin typeface="CIDFont+F1"/>
              </a:rPr>
              <a:t>Di</a:t>
            </a:r>
            <a:r>
              <a:rPr lang="en-US" sz="3503" spc="-39" dirty="0">
                <a:latin typeface="CIDFont+F1"/>
              </a:rPr>
              <a:t>s</a:t>
            </a:r>
            <a:r>
              <a:rPr lang="en-US" sz="3503" spc="-15" dirty="0">
                <a:latin typeface="CIDFont+F1"/>
              </a:rPr>
              <a:t>t</a:t>
            </a:r>
            <a:r>
              <a:rPr lang="en-US" sz="3503" dirty="0">
                <a:latin typeface="CIDFont+F1"/>
              </a:rPr>
              <a:t>ri</a:t>
            </a:r>
            <a:r>
              <a:rPr lang="en-US" sz="3503" spc="-18" dirty="0">
                <a:latin typeface="CIDFont+F1"/>
              </a:rPr>
              <a:t>b</a:t>
            </a:r>
            <a:r>
              <a:rPr lang="en-US" sz="3503" dirty="0">
                <a:latin typeface="CIDFont+F1"/>
              </a:rPr>
              <a:t>u</a:t>
            </a:r>
            <a:r>
              <a:rPr lang="en-US" sz="3503" spc="-15" dirty="0">
                <a:latin typeface="CIDFont+F1"/>
              </a:rPr>
              <a:t>t</a:t>
            </a:r>
            <a:r>
              <a:rPr lang="en-US" sz="3503" dirty="0">
                <a:latin typeface="CIDFont+F1"/>
              </a:rPr>
              <a:t>ion</a:t>
            </a:r>
            <a:r>
              <a:rPr lang="en-US" sz="3503" spc="-22" dirty="0">
                <a:latin typeface="CIDFont+F1"/>
              </a:rPr>
              <a:t> </a:t>
            </a:r>
            <a:r>
              <a:rPr lang="en-US" sz="3503" dirty="0">
                <a:latin typeface="CIDFont+F1"/>
              </a:rPr>
              <a:t>d</a:t>
            </a:r>
            <a:r>
              <a:rPr lang="en-US" sz="3503" spc="-277" dirty="0">
                <a:latin typeface="CIDFont+F1"/>
              </a:rPr>
              <a:t>’</a:t>
            </a:r>
            <a:r>
              <a:rPr lang="en-US" sz="3503" dirty="0">
                <a:latin typeface="CIDFont+F1"/>
              </a:rPr>
              <a:t>é</a:t>
            </a:r>
            <a:r>
              <a:rPr lang="en-US" sz="3503" spc="-18" dirty="0">
                <a:latin typeface="CIDFont+F1"/>
              </a:rPr>
              <a:t>n</a:t>
            </a:r>
            <a:r>
              <a:rPr lang="en-US" sz="3503" dirty="0">
                <a:latin typeface="CIDFont+F1"/>
              </a:rPr>
              <a:t>e</a:t>
            </a:r>
            <a:r>
              <a:rPr lang="en-US" sz="3503" spc="-29" dirty="0">
                <a:latin typeface="CIDFont+F1"/>
              </a:rPr>
              <a:t>r</a:t>
            </a:r>
            <a:r>
              <a:rPr lang="en-US" sz="3503" dirty="0">
                <a:latin typeface="CIDFont+F1"/>
              </a:rPr>
              <a:t>g</a:t>
            </a:r>
            <a:r>
              <a:rPr lang="en-US" sz="3503" spc="-32" dirty="0">
                <a:latin typeface="CIDFont+F1"/>
              </a:rPr>
              <a:t>i</a:t>
            </a:r>
            <a:r>
              <a:rPr lang="en-US" sz="3503" dirty="0">
                <a:latin typeface="CIDFont+F1"/>
              </a:rPr>
              <a:t>e </a:t>
            </a:r>
          </a:p>
        </p:txBody>
      </p:sp>
      <p:sp>
        <p:nvSpPr>
          <p:cNvPr id="116" name="Rectangle 116"/>
          <p:cNvSpPr/>
          <p:nvPr/>
        </p:nvSpPr>
        <p:spPr>
          <a:xfrm>
            <a:off x="7041859" y="7273724"/>
            <a:ext cx="3183678" cy="230537"/>
          </a:xfrm>
          <a:prstGeom prst="rect">
            <a:avLst/>
          </a:prstGeom>
        </p:spPr>
        <p:txBody>
          <a:bodyPr wrap="none" lIns="0" tIns="0" rIns="0" bIns="0">
            <a:spAutoFit/>
          </a:bodyPr>
          <a:lstStyle/>
          <a:p>
            <a:r>
              <a:rPr lang="en-US" sz="1583" dirty="0">
                <a:latin typeface="CIDFont+F1"/>
              </a:rPr>
              <a:t>P</a:t>
            </a:r>
            <a:r>
              <a:rPr lang="en-US" sz="1583" spc="-29" dirty="0">
                <a:latin typeface="CIDFont+F1"/>
              </a:rPr>
              <a:t>r</a:t>
            </a:r>
            <a:r>
              <a:rPr lang="en-US" sz="1583" dirty="0">
                <a:latin typeface="CIDFont+F1"/>
              </a:rPr>
              <a:t>esen</a:t>
            </a:r>
            <a:r>
              <a:rPr lang="en-US" sz="1583" spc="-23" dirty="0">
                <a:latin typeface="CIDFont+F1"/>
              </a:rPr>
              <a:t>t</a:t>
            </a:r>
            <a:r>
              <a:rPr lang="en-US" sz="1583" dirty="0">
                <a:latin typeface="CIDFont+F1"/>
              </a:rPr>
              <a:t>er</a:t>
            </a:r>
            <a:r>
              <a:rPr lang="en-US" sz="1583" spc="-26" dirty="0">
                <a:latin typeface="CIDFont+F1"/>
              </a:rPr>
              <a:t> </a:t>
            </a:r>
            <a:r>
              <a:rPr lang="en-US" sz="1583" dirty="0">
                <a:latin typeface="CIDFont+F1"/>
              </a:rPr>
              <a:t>pa</a:t>
            </a:r>
            <a:r>
              <a:rPr lang="en-US" sz="1583" spc="-13" dirty="0">
                <a:latin typeface="CIDFont+F1"/>
              </a:rPr>
              <a:t>r</a:t>
            </a:r>
            <a:r>
              <a:rPr lang="en-US" sz="1583" dirty="0">
                <a:latin typeface="CIDFont+F1"/>
              </a:rPr>
              <a:t> </a:t>
            </a:r>
            <a:r>
              <a:rPr lang="en-US" sz="1583" spc="-15" dirty="0">
                <a:latin typeface="CIDFont+F1"/>
              </a:rPr>
              <a:t>Ka</a:t>
            </a:r>
            <a:r>
              <a:rPr lang="en-US" sz="1583" dirty="0">
                <a:latin typeface="CIDFont+F1"/>
              </a:rPr>
              <a:t>mb</a:t>
            </a:r>
            <a:r>
              <a:rPr lang="en-US" sz="1583" spc="-23" dirty="0">
                <a:latin typeface="CIDFont+F1"/>
              </a:rPr>
              <a:t>w</a:t>
            </a:r>
            <a:r>
              <a:rPr lang="en-US" sz="1583" dirty="0">
                <a:latin typeface="CIDFont+F1"/>
              </a:rPr>
              <a:t>ole </a:t>
            </a:r>
            <a:r>
              <a:rPr lang="en-US" sz="1583" spc="-154" dirty="0">
                <a:latin typeface="CIDFont+F1"/>
              </a:rPr>
              <a:t>T</a:t>
            </a:r>
            <a:r>
              <a:rPr lang="en-US" sz="1583" dirty="0">
                <a:latin typeface="CIDFont+F1"/>
              </a:rPr>
              <a:t>ou</a:t>
            </a:r>
            <a:r>
              <a:rPr lang="en-US" sz="1583" spc="-13" dirty="0">
                <a:latin typeface="CIDFont+F1"/>
              </a:rPr>
              <a:t>r</a:t>
            </a:r>
            <a:r>
              <a:rPr lang="en-US" sz="1583" dirty="0">
                <a:latin typeface="CIDFont+F1"/>
              </a:rPr>
              <a:t>o G</a:t>
            </a:r>
            <a:r>
              <a:rPr lang="en-US" sz="1583" spc="-15" dirty="0">
                <a:latin typeface="CIDFont+F1"/>
              </a:rPr>
              <a:t>a</a:t>
            </a:r>
            <a:r>
              <a:rPr lang="en-US" sz="1583" dirty="0">
                <a:latin typeface="CIDFont+F1"/>
              </a:rPr>
              <a:t>ston </a:t>
            </a:r>
          </a:p>
        </p:txBody>
      </p:sp>
      <p:sp>
        <p:nvSpPr>
          <p:cNvPr id="3" name="ZoneTexte 2"/>
          <p:cNvSpPr txBox="1"/>
          <p:nvPr/>
        </p:nvSpPr>
        <p:spPr>
          <a:xfrm>
            <a:off x="84085" y="797612"/>
            <a:ext cx="10644580" cy="5624745"/>
          </a:xfrm>
          <a:prstGeom prst="rect">
            <a:avLst/>
          </a:prstGeom>
          <a:noFill/>
        </p:spPr>
        <p:txBody>
          <a:bodyPr wrap="square" rtlCol="0">
            <a:spAutoFit/>
          </a:bodyPr>
          <a:lstStyle/>
          <a:p>
            <a:pPr>
              <a:lnSpc>
                <a:spcPct val="107000"/>
              </a:lnSpc>
              <a:spcAft>
                <a:spcPts val="0"/>
              </a:spcAft>
            </a:pPr>
            <a:endParaRPr lang="fr-FR" sz="2400" dirty="0" smtClean="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endParaRPr lang="fr-FR"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fr-FR" sz="2400" dirty="0" smtClean="0">
                <a:effectLst/>
                <a:latin typeface="Calibri" panose="020F0502020204030204" pitchFamily="34" charset="0"/>
                <a:ea typeface="Calibri" panose="020F0502020204030204" pitchFamily="34" charset="0"/>
                <a:cs typeface="Times New Roman" panose="02020603050405020304" pitchFamily="18" charset="0"/>
              </a:rPr>
              <a:t>Sauf </a:t>
            </a:r>
            <a:r>
              <a:rPr lang="fr-FR" sz="2400" dirty="0" smtClean="0">
                <a:effectLst/>
                <a:latin typeface="Calibri" panose="020F0502020204030204" pitchFamily="34" charset="0"/>
                <a:ea typeface="Calibri" panose="020F0502020204030204" pitchFamily="34" charset="0"/>
                <a:cs typeface="Times New Roman" panose="02020603050405020304" pitchFamily="18" charset="0"/>
              </a:rPr>
              <a:t>cas particulier, les postes sont à comptage basse tension lorsqu'ils comportent un seul transformateur HTA/BT dont le courant secondaire n'excède pas 2 000 A (1 250 </a:t>
            </a:r>
            <a:r>
              <a:rPr lang="fr-FR" sz="2400" dirty="0" err="1" smtClean="0">
                <a:effectLst/>
                <a:latin typeface="Calibri" panose="020F0502020204030204" pitchFamily="34" charset="0"/>
                <a:ea typeface="Calibri" panose="020F0502020204030204" pitchFamily="34" charset="0"/>
                <a:cs typeface="Times New Roman" panose="02020603050405020304" pitchFamily="18" charset="0"/>
              </a:rPr>
              <a:t>kVA</a:t>
            </a:r>
            <a:r>
              <a:rPr lang="fr-FR" sz="2400" dirty="0" smtClean="0">
                <a:effectLst/>
                <a:latin typeface="Calibri" panose="020F0502020204030204" pitchFamily="34" charset="0"/>
                <a:ea typeface="Calibri" panose="020F0502020204030204" pitchFamily="34" charset="0"/>
                <a:cs typeface="Times New Roman" panose="02020603050405020304" pitchFamily="18" charset="0"/>
              </a:rPr>
              <a:t> sous 410 V triphasé).</a:t>
            </a:r>
          </a:p>
          <a:p>
            <a:pPr>
              <a:lnSpc>
                <a:spcPct val="107000"/>
              </a:lnSpc>
              <a:spcAft>
                <a:spcPts val="0"/>
              </a:spcAft>
            </a:pPr>
            <a:endParaRPr lang="fr-FR"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endParaRPr lang="fr-FR" sz="2400" dirty="0" smtClean="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endParaRPr lang="fr-FR"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endParaRPr lang="fr-FR" sz="2400" dirty="0" smtClean="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endParaRPr lang="fr-FR"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endParaRPr lang="fr-FR" sz="2400" dirty="0" smtClean="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endParaRPr lang="fr-FR"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endParaRPr lang="fr-FR" sz="2400" dirty="0" smtClean="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endParaRPr lang="fr-FR" sz="24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2" name="Image 1"/>
          <p:cNvPicPr>
            <a:picLocks noChangeAspect="1"/>
          </p:cNvPicPr>
          <p:nvPr/>
        </p:nvPicPr>
        <p:blipFill>
          <a:blip r:embed="rId2"/>
          <a:stretch>
            <a:fillRect/>
          </a:stretch>
        </p:blipFill>
        <p:spPr>
          <a:xfrm>
            <a:off x="2211572" y="3072809"/>
            <a:ext cx="5401340" cy="4091381"/>
          </a:xfrm>
          <a:prstGeom prst="rect">
            <a:avLst/>
          </a:prstGeom>
        </p:spPr>
      </p:pic>
      <p:sp>
        <p:nvSpPr>
          <p:cNvPr id="8" name="Rectangle 116"/>
          <p:cNvSpPr/>
          <p:nvPr/>
        </p:nvSpPr>
        <p:spPr>
          <a:xfrm>
            <a:off x="84085" y="982832"/>
            <a:ext cx="2444580" cy="369332"/>
          </a:xfrm>
          <a:prstGeom prst="rect">
            <a:avLst/>
          </a:prstGeom>
        </p:spPr>
        <p:txBody>
          <a:bodyPr wrap="none" lIns="0" tIns="0" rIns="0" bIns="0">
            <a:spAutoFit/>
          </a:bodyPr>
          <a:lstStyle/>
          <a:p>
            <a:r>
              <a:rPr lang="fr-FR" sz="2400" b="1" dirty="0" smtClean="0"/>
              <a:t>Comptage en BT</a:t>
            </a:r>
            <a:endParaRPr lang="fr-FR" sz="2400" b="1" dirty="0" smtClean="0"/>
          </a:p>
        </p:txBody>
      </p:sp>
    </p:spTree>
    <p:extLst>
      <p:ext uri="{BB962C8B-B14F-4D97-AF65-F5344CB8AC3E}">
        <p14:creationId xmlns:p14="http://schemas.microsoft.com/office/powerpoint/2010/main" val="276512344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Freeform 113"/>
          <p:cNvSpPr/>
          <p:nvPr/>
        </p:nvSpPr>
        <p:spPr>
          <a:xfrm flipV="1">
            <a:off x="-11523" y="1063426"/>
            <a:ext cx="10692384" cy="6013703"/>
          </a:xfrm>
          <a:custGeom>
            <a:avLst/>
            <a:gdLst/>
            <a:ahLst/>
            <a:cxnLst/>
            <a:rect l="0" t="0" r="0" b="0"/>
            <a:pathLst>
              <a:path w="14256512" h="8018271">
                <a:moveTo>
                  <a:pt x="0" y="8018271"/>
                </a:moveTo>
                <a:lnTo>
                  <a:pt x="14256512" y="8018271"/>
                </a:lnTo>
                <a:lnTo>
                  <a:pt x="14256512" y="0"/>
                </a:lnTo>
                <a:lnTo>
                  <a:pt x="0" y="0"/>
                </a:lnTo>
                <a:close/>
                <a:moveTo>
                  <a:pt x="1030224" y="9048495"/>
                </a:moveTo>
              </a:path>
            </a:pathLst>
          </a:custGeom>
          <a:solidFill>
            <a:srgbClr val="FFFFFF">
              <a:alpha val="10000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114" name="Freeform 114"/>
          <p:cNvSpPr/>
          <p:nvPr/>
        </p:nvSpPr>
        <p:spPr>
          <a:xfrm flipV="1">
            <a:off x="36281" y="67617"/>
            <a:ext cx="10692384" cy="729995"/>
          </a:xfrm>
          <a:custGeom>
            <a:avLst/>
            <a:gdLst/>
            <a:ahLst/>
            <a:cxnLst/>
            <a:rect l="0" t="0" r="0" b="0"/>
            <a:pathLst>
              <a:path w="14256512" h="973327">
                <a:moveTo>
                  <a:pt x="0" y="973327"/>
                </a:moveTo>
                <a:lnTo>
                  <a:pt x="14256512" y="973327"/>
                </a:lnTo>
                <a:lnTo>
                  <a:pt x="14256512" y="0"/>
                </a:lnTo>
                <a:lnTo>
                  <a:pt x="0" y="0"/>
                </a:lnTo>
                <a:close/>
                <a:moveTo>
                  <a:pt x="1030224" y="2003551"/>
                </a:moveTo>
              </a:path>
            </a:pathLst>
          </a:custGeom>
          <a:solidFill>
            <a:srgbClr val="FFC000">
              <a:alpha val="10000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115" name="Rectangle 115"/>
          <p:cNvSpPr/>
          <p:nvPr/>
        </p:nvSpPr>
        <p:spPr>
          <a:xfrm>
            <a:off x="3378604" y="173361"/>
            <a:ext cx="4007738" cy="509978"/>
          </a:xfrm>
          <a:prstGeom prst="rect">
            <a:avLst/>
          </a:prstGeom>
        </p:spPr>
        <p:txBody>
          <a:bodyPr wrap="none" lIns="0" tIns="0" rIns="0" bIns="0">
            <a:spAutoFit/>
          </a:bodyPr>
          <a:lstStyle/>
          <a:p>
            <a:r>
              <a:rPr lang="en-US" sz="3503" dirty="0">
                <a:latin typeface="CIDFont+F1"/>
              </a:rPr>
              <a:t>Di</a:t>
            </a:r>
            <a:r>
              <a:rPr lang="en-US" sz="3503" spc="-39" dirty="0">
                <a:latin typeface="CIDFont+F1"/>
              </a:rPr>
              <a:t>s</a:t>
            </a:r>
            <a:r>
              <a:rPr lang="en-US" sz="3503" spc="-15" dirty="0">
                <a:latin typeface="CIDFont+F1"/>
              </a:rPr>
              <a:t>t</a:t>
            </a:r>
            <a:r>
              <a:rPr lang="en-US" sz="3503" dirty="0">
                <a:latin typeface="CIDFont+F1"/>
              </a:rPr>
              <a:t>ri</a:t>
            </a:r>
            <a:r>
              <a:rPr lang="en-US" sz="3503" spc="-18" dirty="0">
                <a:latin typeface="CIDFont+F1"/>
              </a:rPr>
              <a:t>b</a:t>
            </a:r>
            <a:r>
              <a:rPr lang="en-US" sz="3503" dirty="0">
                <a:latin typeface="CIDFont+F1"/>
              </a:rPr>
              <a:t>u</a:t>
            </a:r>
            <a:r>
              <a:rPr lang="en-US" sz="3503" spc="-15" dirty="0">
                <a:latin typeface="CIDFont+F1"/>
              </a:rPr>
              <a:t>t</a:t>
            </a:r>
            <a:r>
              <a:rPr lang="en-US" sz="3503" dirty="0">
                <a:latin typeface="CIDFont+F1"/>
              </a:rPr>
              <a:t>ion</a:t>
            </a:r>
            <a:r>
              <a:rPr lang="en-US" sz="3503" spc="-22" dirty="0">
                <a:latin typeface="CIDFont+F1"/>
              </a:rPr>
              <a:t> </a:t>
            </a:r>
            <a:r>
              <a:rPr lang="en-US" sz="3503" dirty="0">
                <a:latin typeface="CIDFont+F1"/>
              </a:rPr>
              <a:t>d</a:t>
            </a:r>
            <a:r>
              <a:rPr lang="en-US" sz="3503" spc="-277" dirty="0">
                <a:latin typeface="CIDFont+F1"/>
              </a:rPr>
              <a:t>’</a:t>
            </a:r>
            <a:r>
              <a:rPr lang="en-US" sz="3503" dirty="0">
                <a:latin typeface="CIDFont+F1"/>
              </a:rPr>
              <a:t>é</a:t>
            </a:r>
            <a:r>
              <a:rPr lang="en-US" sz="3503" spc="-18" dirty="0">
                <a:latin typeface="CIDFont+F1"/>
              </a:rPr>
              <a:t>n</a:t>
            </a:r>
            <a:r>
              <a:rPr lang="en-US" sz="3503" dirty="0">
                <a:latin typeface="CIDFont+F1"/>
              </a:rPr>
              <a:t>e</a:t>
            </a:r>
            <a:r>
              <a:rPr lang="en-US" sz="3503" spc="-29" dirty="0">
                <a:latin typeface="CIDFont+F1"/>
              </a:rPr>
              <a:t>r</a:t>
            </a:r>
            <a:r>
              <a:rPr lang="en-US" sz="3503" dirty="0">
                <a:latin typeface="CIDFont+F1"/>
              </a:rPr>
              <a:t>g</a:t>
            </a:r>
            <a:r>
              <a:rPr lang="en-US" sz="3503" spc="-32" dirty="0">
                <a:latin typeface="CIDFont+F1"/>
              </a:rPr>
              <a:t>i</a:t>
            </a:r>
            <a:r>
              <a:rPr lang="en-US" sz="3503" dirty="0">
                <a:latin typeface="CIDFont+F1"/>
              </a:rPr>
              <a:t>e </a:t>
            </a:r>
          </a:p>
        </p:txBody>
      </p:sp>
      <p:sp>
        <p:nvSpPr>
          <p:cNvPr id="116" name="Rectangle 116"/>
          <p:cNvSpPr/>
          <p:nvPr/>
        </p:nvSpPr>
        <p:spPr>
          <a:xfrm>
            <a:off x="6425171" y="6388703"/>
            <a:ext cx="3183678" cy="230537"/>
          </a:xfrm>
          <a:prstGeom prst="rect">
            <a:avLst/>
          </a:prstGeom>
        </p:spPr>
        <p:txBody>
          <a:bodyPr wrap="none" lIns="0" tIns="0" rIns="0" bIns="0">
            <a:spAutoFit/>
          </a:bodyPr>
          <a:lstStyle/>
          <a:p>
            <a:r>
              <a:rPr lang="en-US" sz="1583" dirty="0">
                <a:latin typeface="CIDFont+F1"/>
              </a:rPr>
              <a:t>P</a:t>
            </a:r>
            <a:r>
              <a:rPr lang="en-US" sz="1583" spc="-29" dirty="0">
                <a:latin typeface="CIDFont+F1"/>
              </a:rPr>
              <a:t>r</a:t>
            </a:r>
            <a:r>
              <a:rPr lang="en-US" sz="1583" dirty="0">
                <a:latin typeface="CIDFont+F1"/>
              </a:rPr>
              <a:t>esen</a:t>
            </a:r>
            <a:r>
              <a:rPr lang="en-US" sz="1583" spc="-23" dirty="0">
                <a:latin typeface="CIDFont+F1"/>
              </a:rPr>
              <a:t>t</a:t>
            </a:r>
            <a:r>
              <a:rPr lang="en-US" sz="1583" dirty="0">
                <a:latin typeface="CIDFont+F1"/>
              </a:rPr>
              <a:t>er</a:t>
            </a:r>
            <a:r>
              <a:rPr lang="en-US" sz="1583" spc="-26" dirty="0">
                <a:latin typeface="CIDFont+F1"/>
              </a:rPr>
              <a:t> </a:t>
            </a:r>
            <a:r>
              <a:rPr lang="en-US" sz="1583" dirty="0">
                <a:latin typeface="CIDFont+F1"/>
              </a:rPr>
              <a:t>pa</a:t>
            </a:r>
            <a:r>
              <a:rPr lang="en-US" sz="1583" spc="-13" dirty="0">
                <a:latin typeface="CIDFont+F1"/>
              </a:rPr>
              <a:t>r</a:t>
            </a:r>
            <a:r>
              <a:rPr lang="en-US" sz="1583" dirty="0">
                <a:latin typeface="CIDFont+F1"/>
              </a:rPr>
              <a:t> </a:t>
            </a:r>
            <a:r>
              <a:rPr lang="en-US" sz="1583" spc="-15" dirty="0">
                <a:latin typeface="CIDFont+F1"/>
              </a:rPr>
              <a:t>Ka</a:t>
            </a:r>
            <a:r>
              <a:rPr lang="en-US" sz="1583" dirty="0">
                <a:latin typeface="CIDFont+F1"/>
              </a:rPr>
              <a:t>mb</a:t>
            </a:r>
            <a:r>
              <a:rPr lang="en-US" sz="1583" spc="-23" dirty="0">
                <a:latin typeface="CIDFont+F1"/>
              </a:rPr>
              <a:t>w</a:t>
            </a:r>
            <a:r>
              <a:rPr lang="en-US" sz="1583" dirty="0">
                <a:latin typeface="CIDFont+F1"/>
              </a:rPr>
              <a:t>ole </a:t>
            </a:r>
            <a:r>
              <a:rPr lang="en-US" sz="1583" spc="-154" dirty="0">
                <a:latin typeface="CIDFont+F1"/>
              </a:rPr>
              <a:t>T</a:t>
            </a:r>
            <a:r>
              <a:rPr lang="en-US" sz="1583" dirty="0">
                <a:latin typeface="CIDFont+F1"/>
              </a:rPr>
              <a:t>ou</a:t>
            </a:r>
            <a:r>
              <a:rPr lang="en-US" sz="1583" spc="-13" dirty="0">
                <a:latin typeface="CIDFont+F1"/>
              </a:rPr>
              <a:t>r</a:t>
            </a:r>
            <a:r>
              <a:rPr lang="en-US" sz="1583" dirty="0">
                <a:latin typeface="CIDFont+F1"/>
              </a:rPr>
              <a:t>o G</a:t>
            </a:r>
            <a:r>
              <a:rPr lang="en-US" sz="1583" spc="-15" dirty="0">
                <a:latin typeface="CIDFont+F1"/>
              </a:rPr>
              <a:t>a</a:t>
            </a:r>
            <a:r>
              <a:rPr lang="en-US" sz="1583" dirty="0">
                <a:latin typeface="CIDFont+F1"/>
              </a:rPr>
              <a:t>ston </a:t>
            </a:r>
          </a:p>
        </p:txBody>
      </p:sp>
      <p:sp>
        <p:nvSpPr>
          <p:cNvPr id="3" name="ZoneTexte 2"/>
          <p:cNvSpPr txBox="1"/>
          <p:nvPr/>
        </p:nvSpPr>
        <p:spPr>
          <a:xfrm>
            <a:off x="60183" y="2423095"/>
            <a:ext cx="10644580" cy="2445862"/>
          </a:xfrm>
          <a:prstGeom prst="rect">
            <a:avLst/>
          </a:prstGeom>
          <a:noFill/>
        </p:spPr>
        <p:txBody>
          <a:bodyPr wrap="square" rtlCol="0">
            <a:spAutoFit/>
          </a:bodyPr>
          <a:lstStyle/>
          <a:p>
            <a:pPr>
              <a:lnSpc>
                <a:spcPct val="107000"/>
              </a:lnSpc>
              <a:spcAft>
                <a:spcPts val="0"/>
              </a:spcAft>
            </a:pPr>
            <a:r>
              <a:rPr lang="fr-FR" sz="2400" b="1" dirty="0" smtClean="0">
                <a:effectLst/>
                <a:latin typeface="Calibri" panose="020F0502020204030204" pitchFamily="34" charset="0"/>
                <a:ea typeface="Calibri" panose="020F0502020204030204" pitchFamily="34" charset="0"/>
                <a:cs typeface="Times New Roman" panose="02020603050405020304" pitchFamily="18" charset="0"/>
              </a:rPr>
              <a:t>Comptage en HTA</a:t>
            </a:r>
            <a:endParaRPr lang="fr-FR" sz="2400" dirty="0" smtClean="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fr-FR" sz="2400" b="1" dirty="0" smtClean="0">
                <a:effectLst/>
                <a:latin typeface="Calibri" panose="020F0502020204030204" pitchFamily="34" charset="0"/>
                <a:ea typeface="Calibri" panose="020F0502020204030204" pitchFamily="34" charset="0"/>
                <a:cs typeface="Times New Roman" panose="02020603050405020304" pitchFamily="18" charset="0"/>
              </a:rPr>
              <a:t> </a:t>
            </a:r>
            <a:endParaRPr lang="fr-FR" sz="2400" dirty="0" smtClean="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fr-FR" sz="2400" dirty="0" smtClean="0">
                <a:effectLst/>
                <a:latin typeface="Calibri" panose="020F0502020204030204" pitchFamily="34" charset="0"/>
                <a:ea typeface="Calibri" panose="020F0502020204030204" pitchFamily="34" charset="0"/>
                <a:cs typeface="Times New Roman" panose="02020603050405020304" pitchFamily="18" charset="0"/>
              </a:rPr>
              <a:t>Ils comportent plusieurs transformateurs ou un seul si son courant secondaire est supérieur à 2 000 A et peuvent comporter des départs HTA.</a:t>
            </a:r>
          </a:p>
          <a:p>
            <a:pPr>
              <a:lnSpc>
                <a:spcPct val="107000"/>
              </a:lnSpc>
              <a:spcAft>
                <a:spcPts val="0"/>
              </a:spcAft>
            </a:pPr>
            <a:r>
              <a:rPr lang="fr-FR" sz="2400" dirty="0" smtClean="0">
                <a:effectLst/>
                <a:latin typeface="Calibri" panose="020F0502020204030204" pitchFamily="34" charset="0"/>
                <a:ea typeface="Calibri" panose="020F0502020204030204" pitchFamily="34" charset="0"/>
                <a:cs typeface="Times New Roman" panose="02020603050405020304" pitchFamily="18" charset="0"/>
              </a:rPr>
              <a:t>De façon identique aux postes de livraison à comptage BT, l'alimentation par le distributeur peut être en simple dérivation, coupure d'artère ou double dérivation.</a:t>
            </a:r>
            <a:endParaRPr lang="fr-FR" sz="24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1571258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Freeform 113"/>
          <p:cNvSpPr/>
          <p:nvPr/>
        </p:nvSpPr>
        <p:spPr>
          <a:xfrm flipV="1">
            <a:off x="0" y="1331693"/>
            <a:ext cx="10692384" cy="6013703"/>
          </a:xfrm>
          <a:custGeom>
            <a:avLst/>
            <a:gdLst/>
            <a:ahLst/>
            <a:cxnLst/>
            <a:rect l="0" t="0" r="0" b="0"/>
            <a:pathLst>
              <a:path w="14256512" h="8018271">
                <a:moveTo>
                  <a:pt x="0" y="8018271"/>
                </a:moveTo>
                <a:lnTo>
                  <a:pt x="14256512" y="8018271"/>
                </a:lnTo>
                <a:lnTo>
                  <a:pt x="14256512" y="0"/>
                </a:lnTo>
                <a:lnTo>
                  <a:pt x="0" y="0"/>
                </a:lnTo>
                <a:close/>
                <a:moveTo>
                  <a:pt x="1030224" y="9048495"/>
                </a:moveTo>
              </a:path>
            </a:pathLst>
          </a:custGeom>
          <a:solidFill>
            <a:srgbClr val="FFFFFF">
              <a:alpha val="10000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114" name="Freeform 114"/>
          <p:cNvSpPr/>
          <p:nvPr/>
        </p:nvSpPr>
        <p:spPr>
          <a:xfrm flipV="1">
            <a:off x="36281" y="67617"/>
            <a:ext cx="10692384" cy="729995"/>
          </a:xfrm>
          <a:custGeom>
            <a:avLst/>
            <a:gdLst/>
            <a:ahLst/>
            <a:cxnLst/>
            <a:rect l="0" t="0" r="0" b="0"/>
            <a:pathLst>
              <a:path w="14256512" h="973327">
                <a:moveTo>
                  <a:pt x="0" y="973327"/>
                </a:moveTo>
                <a:lnTo>
                  <a:pt x="14256512" y="973327"/>
                </a:lnTo>
                <a:lnTo>
                  <a:pt x="14256512" y="0"/>
                </a:lnTo>
                <a:lnTo>
                  <a:pt x="0" y="0"/>
                </a:lnTo>
                <a:close/>
                <a:moveTo>
                  <a:pt x="1030224" y="2003551"/>
                </a:moveTo>
              </a:path>
            </a:pathLst>
          </a:custGeom>
          <a:solidFill>
            <a:srgbClr val="FFC000">
              <a:alpha val="10000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115" name="Rectangle 115"/>
          <p:cNvSpPr/>
          <p:nvPr/>
        </p:nvSpPr>
        <p:spPr>
          <a:xfrm>
            <a:off x="3378604" y="173361"/>
            <a:ext cx="4007738" cy="509978"/>
          </a:xfrm>
          <a:prstGeom prst="rect">
            <a:avLst/>
          </a:prstGeom>
        </p:spPr>
        <p:txBody>
          <a:bodyPr wrap="none" lIns="0" tIns="0" rIns="0" bIns="0">
            <a:spAutoFit/>
          </a:bodyPr>
          <a:lstStyle/>
          <a:p>
            <a:r>
              <a:rPr lang="en-US" sz="3503" dirty="0">
                <a:latin typeface="CIDFont+F1"/>
              </a:rPr>
              <a:t>Di</a:t>
            </a:r>
            <a:r>
              <a:rPr lang="en-US" sz="3503" spc="-39" dirty="0">
                <a:latin typeface="CIDFont+F1"/>
              </a:rPr>
              <a:t>s</a:t>
            </a:r>
            <a:r>
              <a:rPr lang="en-US" sz="3503" spc="-15" dirty="0">
                <a:latin typeface="CIDFont+F1"/>
              </a:rPr>
              <a:t>t</a:t>
            </a:r>
            <a:r>
              <a:rPr lang="en-US" sz="3503" dirty="0">
                <a:latin typeface="CIDFont+F1"/>
              </a:rPr>
              <a:t>ri</a:t>
            </a:r>
            <a:r>
              <a:rPr lang="en-US" sz="3503" spc="-18" dirty="0">
                <a:latin typeface="CIDFont+F1"/>
              </a:rPr>
              <a:t>b</a:t>
            </a:r>
            <a:r>
              <a:rPr lang="en-US" sz="3503" dirty="0">
                <a:latin typeface="CIDFont+F1"/>
              </a:rPr>
              <a:t>u</a:t>
            </a:r>
            <a:r>
              <a:rPr lang="en-US" sz="3503" spc="-15" dirty="0">
                <a:latin typeface="CIDFont+F1"/>
              </a:rPr>
              <a:t>t</a:t>
            </a:r>
            <a:r>
              <a:rPr lang="en-US" sz="3503" dirty="0">
                <a:latin typeface="CIDFont+F1"/>
              </a:rPr>
              <a:t>ion</a:t>
            </a:r>
            <a:r>
              <a:rPr lang="en-US" sz="3503" spc="-22" dirty="0">
                <a:latin typeface="CIDFont+F1"/>
              </a:rPr>
              <a:t> </a:t>
            </a:r>
            <a:r>
              <a:rPr lang="en-US" sz="3503" dirty="0">
                <a:latin typeface="CIDFont+F1"/>
              </a:rPr>
              <a:t>d</a:t>
            </a:r>
            <a:r>
              <a:rPr lang="en-US" sz="3503" spc="-277" dirty="0">
                <a:latin typeface="CIDFont+F1"/>
              </a:rPr>
              <a:t>’</a:t>
            </a:r>
            <a:r>
              <a:rPr lang="en-US" sz="3503" dirty="0">
                <a:latin typeface="CIDFont+F1"/>
              </a:rPr>
              <a:t>é</a:t>
            </a:r>
            <a:r>
              <a:rPr lang="en-US" sz="3503" spc="-18" dirty="0">
                <a:latin typeface="CIDFont+F1"/>
              </a:rPr>
              <a:t>n</a:t>
            </a:r>
            <a:r>
              <a:rPr lang="en-US" sz="3503" dirty="0">
                <a:latin typeface="CIDFont+F1"/>
              </a:rPr>
              <a:t>e</a:t>
            </a:r>
            <a:r>
              <a:rPr lang="en-US" sz="3503" spc="-29" dirty="0">
                <a:latin typeface="CIDFont+F1"/>
              </a:rPr>
              <a:t>r</a:t>
            </a:r>
            <a:r>
              <a:rPr lang="en-US" sz="3503" dirty="0">
                <a:latin typeface="CIDFont+F1"/>
              </a:rPr>
              <a:t>g</a:t>
            </a:r>
            <a:r>
              <a:rPr lang="en-US" sz="3503" spc="-32" dirty="0">
                <a:latin typeface="CIDFont+F1"/>
              </a:rPr>
              <a:t>i</a:t>
            </a:r>
            <a:r>
              <a:rPr lang="en-US" sz="3503" dirty="0">
                <a:latin typeface="CIDFont+F1"/>
              </a:rPr>
              <a:t>e </a:t>
            </a:r>
          </a:p>
        </p:txBody>
      </p:sp>
      <p:sp>
        <p:nvSpPr>
          <p:cNvPr id="116" name="Rectangle 116"/>
          <p:cNvSpPr/>
          <p:nvPr/>
        </p:nvSpPr>
        <p:spPr>
          <a:xfrm>
            <a:off x="6595292" y="7114859"/>
            <a:ext cx="3183678" cy="230537"/>
          </a:xfrm>
          <a:prstGeom prst="rect">
            <a:avLst/>
          </a:prstGeom>
        </p:spPr>
        <p:txBody>
          <a:bodyPr wrap="none" lIns="0" tIns="0" rIns="0" bIns="0">
            <a:spAutoFit/>
          </a:bodyPr>
          <a:lstStyle/>
          <a:p>
            <a:r>
              <a:rPr lang="en-US" sz="1583" dirty="0">
                <a:latin typeface="CIDFont+F1"/>
              </a:rPr>
              <a:t>P</a:t>
            </a:r>
            <a:r>
              <a:rPr lang="en-US" sz="1583" spc="-29" dirty="0">
                <a:latin typeface="CIDFont+F1"/>
              </a:rPr>
              <a:t>r</a:t>
            </a:r>
            <a:r>
              <a:rPr lang="en-US" sz="1583" dirty="0">
                <a:latin typeface="CIDFont+F1"/>
              </a:rPr>
              <a:t>esen</a:t>
            </a:r>
            <a:r>
              <a:rPr lang="en-US" sz="1583" spc="-23" dirty="0">
                <a:latin typeface="CIDFont+F1"/>
              </a:rPr>
              <a:t>t</a:t>
            </a:r>
            <a:r>
              <a:rPr lang="en-US" sz="1583" dirty="0">
                <a:latin typeface="CIDFont+F1"/>
              </a:rPr>
              <a:t>er</a:t>
            </a:r>
            <a:r>
              <a:rPr lang="en-US" sz="1583" spc="-26" dirty="0">
                <a:latin typeface="CIDFont+F1"/>
              </a:rPr>
              <a:t> </a:t>
            </a:r>
            <a:r>
              <a:rPr lang="en-US" sz="1583" dirty="0">
                <a:latin typeface="CIDFont+F1"/>
              </a:rPr>
              <a:t>pa</a:t>
            </a:r>
            <a:r>
              <a:rPr lang="en-US" sz="1583" spc="-13" dirty="0">
                <a:latin typeface="CIDFont+F1"/>
              </a:rPr>
              <a:t>r</a:t>
            </a:r>
            <a:r>
              <a:rPr lang="en-US" sz="1583" dirty="0">
                <a:latin typeface="CIDFont+F1"/>
              </a:rPr>
              <a:t> </a:t>
            </a:r>
            <a:r>
              <a:rPr lang="en-US" sz="1583" spc="-15" dirty="0">
                <a:latin typeface="CIDFont+F1"/>
              </a:rPr>
              <a:t>Ka</a:t>
            </a:r>
            <a:r>
              <a:rPr lang="en-US" sz="1583" dirty="0">
                <a:latin typeface="CIDFont+F1"/>
              </a:rPr>
              <a:t>mb</a:t>
            </a:r>
            <a:r>
              <a:rPr lang="en-US" sz="1583" spc="-23" dirty="0">
                <a:latin typeface="CIDFont+F1"/>
              </a:rPr>
              <a:t>w</a:t>
            </a:r>
            <a:r>
              <a:rPr lang="en-US" sz="1583" dirty="0">
                <a:latin typeface="CIDFont+F1"/>
              </a:rPr>
              <a:t>ole </a:t>
            </a:r>
            <a:r>
              <a:rPr lang="en-US" sz="1583" spc="-154" dirty="0">
                <a:latin typeface="CIDFont+F1"/>
              </a:rPr>
              <a:t>T</a:t>
            </a:r>
            <a:r>
              <a:rPr lang="en-US" sz="1583" dirty="0">
                <a:latin typeface="CIDFont+F1"/>
              </a:rPr>
              <a:t>ou</a:t>
            </a:r>
            <a:r>
              <a:rPr lang="en-US" sz="1583" spc="-13" dirty="0">
                <a:latin typeface="CIDFont+F1"/>
              </a:rPr>
              <a:t>r</a:t>
            </a:r>
            <a:r>
              <a:rPr lang="en-US" sz="1583" dirty="0">
                <a:latin typeface="CIDFont+F1"/>
              </a:rPr>
              <a:t>o G</a:t>
            </a:r>
            <a:r>
              <a:rPr lang="en-US" sz="1583" spc="-15" dirty="0">
                <a:latin typeface="CIDFont+F1"/>
              </a:rPr>
              <a:t>a</a:t>
            </a:r>
            <a:r>
              <a:rPr lang="en-US" sz="1583" dirty="0">
                <a:latin typeface="CIDFont+F1"/>
              </a:rPr>
              <a:t>ston </a:t>
            </a:r>
          </a:p>
        </p:txBody>
      </p:sp>
      <p:pic>
        <p:nvPicPr>
          <p:cNvPr id="8" name="Imag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63829" y="3144308"/>
            <a:ext cx="10164725" cy="3834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116"/>
          <p:cNvSpPr/>
          <p:nvPr/>
        </p:nvSpPr>
        <p:spPr>
          <a:xfrm>
            <a:off x="321375" y="1458397"/>
            <a:ext cx="2667397" cy="369332"/>
          </a:xfrm>
          <a:prstGeom prst="rect">
            <a:avLst/>
          </a:prstGeom>
        </p:spPr>
        <p:txBody>
          <a:bodyPr wrap="none" lIns="0" tIns="0" rIns="0" bIns="0">
            <a:spAutoFit/>
          </a:bodyPr>
          <a:lstStyle/>
          <a:p>
            <a:r>
              <a:rPr lang="fr-FR" sz="2400" b="1" dirty="0" smtClean="0"/>
              <a:t>Comptage en HTA</a:t>
            </a:r>
            <a:endParaRPr lang="fr-FR" sz="2400" b="1" dirty="0" smtClean="0"/>
          </a:p>
        </p:txBody>
      </p:sp>
    </p:spTree>
    <p:extLst>
      <p:ext uri="{BB962C8B-B14F-4D97-AF65-F5344CB8AC3E}">
        <p14:creationId xmlns:p14="http://schemas.microsoft.com/office/powerpoint/2010/main" val="111290604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Freeform 113"/>
          <p:cNvSpPr/>
          <p:nvPr/>
        </p:nvSpPr>
        <p:spPr>
          <a:xfrm flipV="1">
            <a:off x="126701" y="903354"/>
            <a:ext cx="10565112" cy="5253149"/>
          </a:xfrm>
          <a:custGeom>
            <a:avLst/>
            <a:gdLst/>
            <a:ahLst/>
            <a:cxnLst/>
            <a:rect l="0" t="0" r="0" b="0"/>
            <a:pathLst>
              <a:path w="14256512" h="8018271">
                <a:moveTo>
                  <a:pt x="0" y="8018271"/>
                </a:moveTo>
                <a:lnTo>
                  <a:pt x="14256512" y="8018271"/>
                </a:lnTo>
                <a:lnTo>
                  <a:pt x="14256512" y="0"/>
                </a:lnTo>
                <a:lnTo>
                  <a:pt x="0" y="0"/>
                </a:lnTo>
                <a:close/>
                <a:moveTo>
                  <a:pt x="1030224" y="9048495"/>
                </a:moveTo>
              </a:path>
            </a:pathLst>
          </a:custGeom>
          <a:solidFill>
            <a:srgbClr val="FFFFFF">
              <a:alpha val="10000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114" name="Freeform 114"/>
          <p:cNvSpPr/>
          <p:nvPr/>
        </p:nvSpPr>
        <p:spPr>
          <a:xfrm flipV="1">
            <a:off x="36281" y="67617"/>
            <a:ext cx="10692384" cy="729995"/>
          </a:xfrm>
          <a:custGeom>
            <a:avLst/>
            <a:gdLst/>
            <a:ahLst/>
            <a:cxnLst/>
            <a:rect l="0" t="0" r="0" b="0"/>
            <a:pathLst>
              <a:path w="14256512" h="973327">
                <a:moveTo>
                  <a:pt x="0" y="973327"/>
                </a:moveTo>
                <a:lnTo>
                  <a:pt x="14256512" y="973327"/>
                </a:lnTo>
                <a:lnTo>
                  <a:pt x="14256512" y="0"/>
                </a:lnTo>
                <a:lnTo>
                  <a:pt x="0" y="0"/>
                </a:lnTo>
                <a:close/>
                <a:moveTo>
                  <a:pt x="1030224" y="2003551"/>
                </a:moveTo>
              </a:path>
            </a:pathLst>
          </a:custGeom>
          <a:solidFill>
            <a:srgbClr val="FFC000">
              <a:alpha val="10000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115" name="Rectangle 115"/>
          <p:cNvSpPr/>
          <p:nvPr/>
        </p:nvSpPr>
        <p:spPr>
          <a:xfrm>
            <a:off x="3378604" y="173361"/>
            <a:ext cx="4007738" cy="509978"/>
          </a:xfrm>
          <a:prstGeom prst="rect">
            <a:avLst/>
          </a:prstGeom>
        </p:spPr>
        <p:txBody>
          <a:bodyPr wrap="none" lIns="0" tIns="0" rIns="0" bIns="0">
            <a:spAutoFit/>
          </a:bodyPr>
          <a:lstStyle/>
          <a:p>
            <a:r>
              <a:rPr lang="en-US" sz="3503" dirty="0">
                <a:latin typeface="CIDFont+F1"/>
              </a:rPr>
              <a:t>Di</a:t>
            </a:r>
            <a:r>
              <a:rPr lang="en-US" sz="3503" spc="-39" dirty="0">
                <a:latin typeface="CIDFont+F1"/>
              </a:rPr>
              <a:t>s</a:t>
            </a:r>
            <a:r>
              <a:rPr lang="en-US" sz="3503" spc="-15" dirty="0">
                <a:latin typeface="CIDFont+F1"/>
              </a:rPr>
              <a:t>t</a:t>
            </a:r>
            <a:r>
              <a:rPr lang="en-US" sz="3503" dirty="0">
                <a:latin typeface="CIDFont+F1"/>
              </a:rPr>
              <a:t>ri</a:t>
            </a:r>
            <a:r>
              <a:rPr lang="en-US" sz="3503" spc="-18" dirty="0">
                <a:latin typeface="CIDFont+F1"/>
              </a:rPr>
              <a:t>b</a:t>
            </a:r>
            <a:r>
              <a:rPr lang="en-US" sz="3503" dirty="0">
                <a:latin typeface="CIDFont+F1"/>
              </a:rPr>
              <a:t>u</a:t>
            </a:r>
            <a:r>
              <a:rPr lang="en-US" sz="3503" spc="-15" dirty="0">
                <a:latin typeface="CIDFont+F1"/>
              </a:rPr>
              <a:t>t</a:t>
            </a:r>
            <a:r>
              <a:rPr lang="en-US" sz="3503" dirty="0">
                <a:latin typeface="CIDFont+F1"/>
              </a:rPr>
              <a:t>ion</a:t>
            </a:r>
            <a:r>
              <a:rPr lang="en-US" sz="3503" spc="-22" dirty="0">
                <a:latin typeface="CIDFont+F1"/>
              </a:rPr>
              <a:t> </a:t>
            </a:r>
            <a:r>
              <a:rPr lang="en-US" sz="3503" dirty="0">
                <a:latin typeface="CIDFont+F1"/>
              </a:rPr>
              <a:t>d</a:t>
            </a:r>
            <a:r>
              <a:rPr lang="en-US" sz="3503" spc="-277" dirty="0">
                <a:latin typeface="CIDFont+F1"/>
              </a:rPr>
              <a:t>’</a:t>
            </a:r>
            <a:r>
              <a:rPr lang="en-US" sz="3503" dirty="0">
                <a:latin typeface="CIDFont+F1"/>
              </a:rPr>
              <a:t>é</a:t>
            </a:r>
            <a:r>
              <a:rPr lang="en-US" sz="3503" spc="-18" dirty="0">
                <a:latin typeface="CIDFont+F1"/>
              </a:rPr>
              <a:t>n</a:t>
            </a:r>
            <a:r>
              <a:rPr lang="en-US" sz="3503" dirty="0">
                <a:latin typeface="CIDFont+F1"/>
              </a:rPr>
              <a:t>e</a:t>
            </a:r>
            <a:r>
              <a:rPr lang="en-US" sz="3503" spc="-29" dirty="0">
                <a:latin typeface="CIDFont+F1"/>
              </a:rPr>
              <a:t>r</a:t>
            </a:r>
            <a:r>
              <a:rPr lang="en-US" sz="3503" dirty="0">
                <a:latin typeface="CIDFont+F1"/>
              </a:rPr>
              <a:t>g</a:t>
            </a:r>
            <a:r>
              <a:rPr lang="en-US" sz="3503" spc="-32" dirty="0">
                <a:latin typeface="CIDFont+F1"/>
              </a:rPr>
              <a:t>i</a:t>
            </a:r>
            <a:r>
              <a:rPr lang="en-US" sz="3503" dirty="0">
                <a:latin typeface="CIDFont+F1"/>
              </a:rPr>
              <a:t>e </a:t>
            </a:r>
          </a:p>
        </p:txBody>
      </p:sp>
      <p:sp>
        <p:nvSpPr>
          <p:cNvPr id="116" name="Rectangle 116"/>
          <p:cNvSpPr/>
          <p:nvPr/>
        </p:nvSpPr>
        <p:spPr>
          <a:xfrm>
            <a:off x="7386342" y="7204207"/>
            <a:ext cx="3183678" cy="230537"/>
          </a:xfrm>
          <a:prstGeom prst="rect">
            <a:avLst/>
          </a:prstGeom>
        </p:spPr>
        <p:txBody>
          <a:bodyPr wrap="none" lIns="0" tIns="0" rIns="0" bIns="0">
            <a:spAutoFit/>
          </a:bodyPr>
          <a:lstStyle/>
          <a:p>
            <a:r>
              <a:rPr lang="en-US" sz="1583" dirty="0">
                <a:latin typeface="CIDFont+F1"/>
              </a:rPr>
              <a:t>P</a:t>
            </a:r>
            <a:r>
              <a:rPr lang="en-US" sz="1583" spc="-29" dirty="0">
                <a:latin typeface="CIDFont+F1"/>
              </a:rPr>
              <a:t>r</a:t>
            </a:r>
            <a:r>
              <a:rPr lang="en-US" sz="1583" dirty="0">
                <a:latin typeface="CIDFont+F1"/>
              </a:rPr>
              <a:t>esen</a:t>
            </a:r>
            <a:r>
              <a:rPr lang="en-US" sz="1583" spc="-23" dirty="0">
                <a:latin typeface="CIDFont+F1"/>
              </a:rPr>
              <a:t>t</a:t>
            </a:r>
            <a:r>
              <a:rPr lang="en-US" sz="1583" dirty="0">
                <a:latin typeface="CIDFont+F1"/>
              </a:rPr>
              <a:t>er</a:t>
            </a:r>
            <a:r>
              <a:rPr lang="en-US" sz="1583" spc="-26" dirty="0">
                <a:latin typeface="CIDFont+F1"/>
              </a:rPr>
              <a:t> </a:t>
            </a:r>
            <a:r>
              <a:rPr lang="en-US" sz="1583" dirty="0">
                <a:latin typeface="CIDFont+F1"/>
              </a:rPr>
              <a:t>pa</a:t>
            </a:r>
            <a:r>
              <a:rPr lang="en-US" sz="1583" spc="-13" dirty="0">
                <a:latin typeface="CIDFont+F1"/>
              </a:rPr>
              <a:t>r</a:t>
            </a:r>
            <a:r>
              <a:rPr lang="en-US" sz="1583" dirty="0">
                <a:latin typeface="CIDFont+F1"/>
              </a:rPr>
              <a:t> </a:t>
            </a:r>
            <a:r>
              <a:rPr lang="en-US" sz="1583" spc="-15" dirty="0">
                <a:latin typeface="CIDFont+F1"/>
              </a:rPr>
              <a:t>Ka</a:t>
            </a:r>
            <a:r>
              <a:rPr lang="en-US" sz="1583" dirty="0">
                <a:latin typeface="CIDFont+F1"/>
              </a:rPr>
              <a:t>mb</a:t>
            </a:r>
            <a:r>
              <a:rPr lang="en-US" sz="1583" spc="-23" dirty="0">
                <a:latin typeface="CIDFont+F1"/>
              </a:rPr>
              <a:t>w</a:t>
            </a:r>
            <a:r>
              <a:rPr lang="en-US" sz="1583" dirty="0">
                <a:latin typeface="CIDFont+F1"/>
              </a:rPr>
              <a:t>ole </a:t>
            </a:r>
            <a:r>
              <a:rPr lang="en-US" sz="1583" spc="-154" dirty="0">
                <a:latin typeface="CIDFont+F1"/>
              </a:rPr>
              <a:t>T</a:t>
            </a:r>
            <a:r>
              <a:rPr lang="en-US" sz="1583" dirty="0">
                <a:latin typeface="CIDFont+F1"/>
              </a:rPr>
              <a:t>ou</a:t>
            </a:r>
            <a:r>
              <a:rPr lang="en-US" sz="1583" spc="-13" dirty="0">
                <a:latin typeface="CIDFont+F1"/>
              </a:rPr>
              <a:t>r</a:t>
            </a:r>
            <a:r>
              <a:rPr lang="en-US" sz="1583" dirty="0">
                <a:latin typeface="CIDFont+F1"/>
              </a:rPr>
              <a:t>o G</a:t>
            </a:r>
            <a:r>
              <a:rPr lang="en-US" sz="1583" spc="-15" dirty="0">
                <a:latin typeface="CIDFont+F1"/>
              </a:rPr>
              <a:t>a</a:t>
            </a:r>
            <a:r>
              <a:rPr lang="en-US" sz="1583" dirty="0">
                <a:latin typeface="CIDFont+F1"/>
              </a:rPr>
              <a:t>ston </a:t>
            </a:r>
          </a:p>
        </p:txBody>
      </p:sp>
      <p:pic>
        <p:nvPicPr>
          <p:cNvPr id="7" name="Picture 2"/>
          <p:cNvPicPr>
            <a:picLocks noChangeAspect="1" noChangeArrowheads="1"/>
          </p:cNvPicPr>
          <p:nvPr/>
        </p:nvPicPr>
        <p:blipFill>
          <a:blip r:embed="rId2">
            <a:extLst>
              <a:ext uri="{28A0092B-C50C-407E-A947-70E740481C1C}">
                <a14:useLocalDpi xmlns:a14="http://schemas.microsoft.com/office/drawing/2010/main" val="0"/>
              </a:ext>
            </a:extLst>
          </a:blip>
          <a:srcRect l="42757" t="34396" r="9700" b="19682"/>
          <a:stretch>
            <a:fillRect/>
          </a:stretch>
        </p:blipFill>
        <p:spPr bwMode="auto">
          <a:xfrm>
            <a:off x="1870074" y="2052335"/>
            <a:ext cx="6253199" cy="4104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116"/>
          <p:cNvSpPr/>
          <p:nvPr/>
        </p:nvSpPr>
        <p:spPr>
          <a:xfrm>
            <a:off x="252558" y="6247206"/>
            <a:ext cx="9488232" cy="775597"/>
          </a:xfrm>
          <a:prstGeom prst="rect">
            <a:avLst/>
          </a:prstGeom>
        </p:spPr>
        <p:txBody>
          <a:bodyPr wrap="square" lIns="0" tIns="0" rIns="0" bIns="0">
            <a:spAutoFit/>
          </a:bodyPr>
          <a:lstStyle/>
          <a:p>
            <a:pPr algn="just" fontAlgn="base">
              <a:lnSpc>
                <a:spcPct val="90000"/>
              </a:lnSpc>
              <a:spcAft>
                <a:spcPts val="0"/>
              </a:spcAft>
            </a:pPr>
            <a:r>
              <a:rPr lang="fr-FR" dirty="0" smtClean="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Pour un abonné ayant plusieurs transformateurs HTA/BTA, le comptage est effectué au point de livraison HT.</a:t>
            </a:r>
            <a:endParaRPr lang="fr-FR" dirty="0" smtClean="0">
              <a:effectLst/>
              <a:latin typeface="Times New Roman" panose="02020603050405020304" pitchFamily="18" charset="0"/>
              <a:ea typeface="Times New Roman" panose="02020603050405020304" pitchFamily="18" charset="0"/>
            </a:endParaRPr>
          </a:p>
          <a:p>
            <a:r>
              <a:rPr lang="fr-FR" dirty="0" smtClean="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Le comptage se fait sur chaque phase par l’intermédiaire de transformateurs de tension et de courant</a:t>
            </a:r>
            <a:endParaRPr lang="en-US" dirty="0">
              <a:latin typeface="CIDFont+F1"/>
            </a:endParaRPr>
          </a:p>
        </p:txBody>
      </p:sp>
      <p:sp>
        <p:nvSpPr>
          <p:cNvPr id="9" name="Rectangle 116"/>
          <p:cNvSpPr/>
          <p:nvPr/>
        </p:nvSpPr>
        <p:spPr>
          <a:xfrm>
            <a:off x="252558" y="1192583"/>
            <a:ext cx="2667397" cy="369332"/>
          </a:xfrm>
          <a:prstGeom prst="rect">
            <a:avLst/>
          </a:prstGeom>
        </p:spPr>
        <p:txBody>
          <a:bodyPr wrap="none" lIns="0" tIns="0" rIns="0" bIns="0">
            <a:spAutoFit/>
          </a:bodyPr>
          <a:lstStyle/>
          <a:p>
            <a:r>
              <a:rPr lang="fr-FR" sz="2400" b="1" dirty="0" smtClean="0"/>
              <a:t>Comptage en HTA</a:t>
            </a:r>
            <a:endParaRPr lang="fr-FR" sz="2400" b="1" dirty="0" smtClean="0"/>
          </a:p>
        </p:txBody>
      </p:sp>
    </p:spTree>
    <p:extLst>
      <p:ext uri="{BB962C8B-B14F-4D97-AF65-F5344CB8AC3E}">
        <p14:creationId xmlns:p14="http://schemas.microsoft.com/office/powerpoint/2010/main" val="303463624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Freeform 113"/>
          <p:cNvSpPr/>
          <p:nvPr/>
        </p:nvSpPr>
        <p:spPr>
          <a:xfrm flipV="1">
            <a:off x="-571" y="1018968"/>
            <a:ext cx="10692384" cy="6013703"/>
          </a:xfrm>
          <a:custGeom>
            <a:avLst/>
            <a:gdLst/>
            <a:ahLst/>
            <a:cxnLst/>
            <a:rect l="0" t="0" r="0" b="0"/>
            <a:pathLst>
              <a:path w="14256512" h="8018271">
                <a:moveTo>
                  <a:pt x="0" y="8018271"/>
                </a:moveTo>
                <a:lnTo>
                  <a:pt x="14256512" y="8018271"/>
                </a:lnTo>
                <a:lnTo>
                  <a:pt x="14256512" y="0"/>
                </a:lnTo>
                <a:lnTo>
                  <a:pt x="0" y="0"/>
                </a:lnTo>
                <a:close/>
                <a:moveTo>
                  <a:pt x="1030224" y="9048495"/>
                </a:moveTo>
              </a:path>
            </a:pathLst>
          </a:custGeom>
          <a:solidFill>
            <a:srgbClr val="FFFFFF">
              <a:alpha val="10000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114" name="Freeform 114"/>
          <p:cNvSpPr/>
          <p:nvPr/>
        </p:nvSpPr>
        <p:spPr>
          <a:xfrm flipV="1">
            <a:off x="-571" y="56403"/>
            <a:ext cx="10692384" cy="729995"/>
          </a:xfrm>
          <a:custGeom>
            <a:avLst/>
            <a:gdLst/>
            <a:ahLst/>
            <a:cxnLst/>
            <a:rect l="0" t="0" r="0" b="0"/>
            <a:pathLst>
              <a:path w="14256512" h="973327">
                <a:moveTo>
                  <a:pt x="0" y="973327"/>
                </a:moveTo>
                <a:lnTo>
                  <a:pt x="14256512" y="973327"/>
                </a:lnTo>
                <a:lnTo>
                  <a:pt x="14256512" y="0"/>
                </a:lnTo>
                <a:lnTo>
                  <a:pt x="0" y="0"/>
                </a:lnTo>
                <a:close/>
                <a:moveTo>
                  <a:pt x="1030224" y="2003551"/>
                </a:moveTo>
              </a:path>
            </a:pathLst>
          </a:custGeom>
          <a:solidFill>
            <a:srgbClr val="FFC000">
              <a:alpha val="10000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115" name="Rectangle 115"/>
          <p:cNvSpPr/>
          <p:nvPr/>
        </p:nvSpPr>
        <p:spPr>
          <a:xfrm>
            <a:off x="3378604" y="173361"/>
            <a:ext cx="4007738" cy="509978"/>
          </a:xfrm>
          <a:prstGeom prst="rect">
            <a:avLst/>
          </a:prstGeom>
        </p:spPr>
        <p:txBody>
          <a:bodyPr wrap="none" lIns="0" tIns="0" rIns="0" bIns="0">
            <a:spAutoFit/>
          </a:bodyPr>
          <a:lstStyle/>
          <a:p>
            <a:r>
              <a:rPr lang="en-US" sz="3503" dirty="0">
                <a:latin typeface="CIDFont+F1"/>
              </a:rPr>
              <a:t>Di</a:t>
            </a:r>
            <a:r>
              <a:rPr lang="en-US" sz="3503" spc="-39" dirty="0">
                <a:latin typeface="CIDFont+F1"/>
              </a:rPr>
              <a:t>s</a:t>
            </a:r>
            <a:r>
              <a:rPr lang="en-US" sz="3503" spc="-15" dirty="0">
                <a:latin typeface="CIDFont+F1"/>
              </a:rPr>
              <a:t>t</a:t>
            </a:r>
            <a:r>
              <a:rPr lang="en-US" sz="3503" dirty="0">
                <a:latin typeface="CIDFont+F1"/>
              </a:rPr>
              <a:t>ri</a:t>
            </a:r>
            <a:r>
              <a:rPr lang="en-US" sz="3503" spc="-18" dirty="0">
                <a:latin typeface="CIDFont+F1"/>
              </a:rPr>
              <a:t>b</a:t>
            </a:r>
            <a:r>
              <a:rPr lang="en-US" sz="3503" dirty="0">
                <a:latin typeface="CIDFont+F1"/>
              </a:rPr>
              <a:t>u</a:t>
            </a:r>
            <a:r>
              <a:rPr lang="en-US" sz="3503" spc="-15" dirty="0">
                <a:latin typeface="CIDFont+F1"/>
              </a:rPr>
              <a:t>t</a:t>
            </a:r>
            <a:r>
              <a:rPr lang="en-US" sz="3503" dirty="0">
                <a:latin typeface="CIDFont+F1"/>
              </a:rPr>
              <a:t>ion</a:t>
            </a:r>
            <a:r>
              <a:rPr lang="en-US" sz="3503" spc="-22" dirty="0">
                <a:latin typeface="CIDFont+F1"/>
              </a:rPr>
              <a:t> </a:t>
            </a:r>
            <a:r>
              <a:rPr lang="en-US" sz="3503" dirty="0">
                <a:latin typeface="CIDFont+F1"/>
              </a:rPr>
              <a:t>d</a:t>
            </a:r>
            <a:r>
              <a:rPr lang="en-US" sz="3503" spc="-277" dirty="0">
                <a:latin typeface="CIDFont+F1"/>
              </a:rPr>
              <a:t>’</a:t>
            </a:r>
            <a:r>
              <a:rPr lang="en-US" sz="3503" dirty="0">
                <a:latin typeface="CIDFont+F1"/>
              </a:rPr>
              <a:t>é</a:t>
            </a:r>
            <a:r>
              <a:rPr lang="en-US" sz="3503" spc="-18" dirty="0">
                <a:latin typeface="CIDFont+F1"/>
              </a:rPr>
              <a:t>n</a:t>
            </a:r>
            <a:r>
              <a:rPr lang="en-US" sz="3503" dirty="0">
                <a:latin typeface="CIDFont+F1"/>
              </a:rPr>
              <a:t>e</a:t>
            </a:r>
            <a:r>
              <a:rPr lang="en-US" sz="3503" spc="-29" dirty="0">
                <a:latin typeface="CIDFont+F1"/>
              </a:rPr>
              <a:t>r</a:t>
            </a:r>
            <a:r>
              <a:rPr lang="en-US" sz="3503" dirty="0">
                <a:latin typeface="CIDFont+F1"/>
              </a:rPr>
              <a:t>g</a:t>
            </a:r>
            <a:r>
              <a:rPr lang="en-US" sz="3503" spc="-32" dirty="0">
                <a:latin typeface="CIDFont+F1"/>
              </a:rPr>
              <a:t>i</a:t>
            </a:r>
            <a:r>
              <a:rPr lang="en-US" sz="3503" dirty="0">
                <a:latin typeface="CIDFont+F1"/>
              </a:rPr>
              <a:t>e </a:t>
            </a:r>
          </a:p>
        </p:txBody>
      </p:sp>
      <p:sp>
        <p:nvSpPr>
          <p:cNvPr id="116" name="Rectangle 116"/>
          <p:cNvSpPr/>
          <p:nvPr/>
        </p:nvSpPr>
        <p:spPr>
          <a:xfrm>
            <a:off x="6499599" y="7052161"/>
            <a:ext cx="3183678" cy="230537"/>
          </a:xfrm>
          <a:prstGeom prst="rect">
            <a:avLst/>
          </a:prstGeom>
        </p:spPr>
        <p:txBody>
          <a:bodyPr wrap="none" lIns="0" tIns="0" rIns="0" bIns="0">
            <a:spAutoFit/>
          </a:bodyPr>
          <a:lstStyle/>
          <a:p>
            <a:r>
              <a:rPr lang="en-US" sz="1583" dirty="0">
                <a:latin typeface="CIDFont+F1"/>
              </a:rPr>
              <a:t>P</a:t>
            </a:r>
            <a:r>
              <a:rPr lang="en-US" sz="1583" spc="-29" dirty="0">
                <a:latin typeface="CIDFont+F1"/>
              </a:rPr>
              <a:t>r</a:t>
            </a:r>
            <a:r>
              <a:rPr lang="en-US" sz="1583" dirty="0">
                <a:latin typeface="CIDFont+F1"/>
              </a:rPr>
              <a:t>esen</a:t>
            </a:r>
            <a:r>
              <a:rPr lang="en-US" sz="1583" spc="-23" dirty="0">
                <a:latin typeface="CIDFont+F1"/>
              </a:rPr>
              <a:t>t</a:t>
            </a:r>
            <a:r>
              <a:rPr lang="en-US" sz="1583" dirty="0">
                <a:latin typeface="CIDFont+F1"/>
              </a:rPr>
              <a:t>er</a:t>
            </a:r>
            <a:r>
              <a:rPr lang="en-US" sz="1583" spc="-26" dirty="0">
                <a:latin typeface="CIDFont+F1"/>
              </a:rPr>
              <a:t> </a:t>
            </a:r>
            <a:r>
              <a:rPr lang="en-US" sz="1583" dirty="0">
                <a:latin typeface="CIDFont+F1"/>
              </a:rPr>
              <a:t>pa</a:t>
            </a:r>
            <a:r>
              <a:rPr lang="en-US" sz="1583" spc="-13" dirty="0">
                <a:latin typeface="CIDFont+F1"/>
              </a:rPr>
              <a:t>r</a:t>
            </a:r>
            <a:r>
              <a:rPr lang="en-US" sz="1583" dirty="0">
                <a:latin typeface="CIDFont+F1"/>
              </a:rPr>
              <a:t> </a:t>
            </a:r>
            <a:r>
              <a:rPr lang="en-US" sz="1583" spc="-15" dirty="0">
                <a:latin typeface="CIDFont+F1"/>
              </a:rPr>
              <a:t>Ka</a:t>
            </a:r>
            <a:r>
              <a:rPr lang="en-US" sz="1583" dirty="0">
                <a:latin typeface="CIDFont+F1"/>
              </a:rPr>
              <a:t>mb</a:t>
            </a:r>
            <a:r>
              <a:rPr lang="en-US" sz="1583" spc="-23" dirty="0">
                <a:latin typeface="CIDFont+F1"/>
              </a:rPr>
              <a:t>w</a:t>
            </a:r>
            <a:r>
              <a:rPr lang="en-US" sz="1583" dirty="0">
                <a:latin typeface="CIDFont+F1"/>
              </a:rPr>
              <a:t>ole </a:t>
            </a:r>
            <a:r>
              <a:rPr lang="en-US" sz="1583" spc="-154" dirty="0">
                <a:latin typeface="CIDFont+F1"/>
              </a:rPr>
              <a:t>T</a:t>
            </a:r>
            <a:r>
              <a:rPr lang="en-US" sz="1583" dirty="0">
                <a:latin typeface="CIDFont+F1"/>
              </a:rPr>
              <a:t>ou</a:t>
            </a:r>
            <a:r>
              <a:rPr lang="en-US" sz="1583" spc="-13" dirty="0">
                <a:latin typeface="CIDFont+F1"/>
              </a:rPr>
              <a:t>r</a:t>
            </a:r>
            <a:r>
              <a:rPr lang="en-US" sz="1583" dirty="0">
                <a:latin typeface="CIDFont+F1"/>
              </a:rPr>
              <a:t>o G</a:t>
            </a:r>
            <a:r>
              <a:rPr lang="en-US" sz="1583" spc="-15" dirty="0">
                <a:latin typeface="CIDFont+F1"/>
              </a:rPr>
              <a:t>a</a:t>
            </a:r>
            <a:r>
              <a:rPr lang="en-US" sz="1583" dirty="0">
                <a:latin typeface="CIDFont+F1"/>
              </a:rPr>
              <a:t>ston </a:t>
            </a:r>
          </a:p>
        </p:txBody>
      </p:sp>
      <p:pic>
        <p:nvPicPr>
          <p:cNvPr id="4" name="Image 3"/>
          <p:cNvPicPr>
            <a:picLocks noChangeAspect="1"/>
          </p:cNvPicPr>
          <p:nvPr/>
        </p:nvPicPr>
        <p:blipFill>
          <a:blip r:embed="rId2"/>
          <a:stretch>
            <a:fillRect/>
          </a:stretch>
        </p:blipFill>
        <p:spPr>
          <a:xfrm>
            <a:off x="1347417" y="1573632"/>
            <a:ext cx="8070112" cy="5439549"/>
          </a:xfrm>
          <a:prstGeom prst="rect">
            <a:avLst/>
          </a:prstGeom>
        </p:spPr>
      </p:pic>
      <p:sp>
        <p:nvSpPr>
          <p:cNvPr id="7" name="Rectangle 116"/>
          <p:cNvSpPr/>
          <p:nvPr/>
        </p:nvSpPr>
        <p:spPr>
          <a:xfrm>
            <a:off x="310742" y="999478"/>
            <a:ext cx="2667397" cy="369332"/>
          </a:xfrm>
          <a:prstGeom prst="rect">
            <a:avLst/>
          </a:prstGeom>
        </p:spPr>
        <p:txBody>
          <a:bodyPr wrap="none" lIns="0" tIns="0" rIns="0" bIns="0">
            <a:spAutoFit/>
          </a:bodyPr>
          <a:lstStyle/>
          <a:p>
            <a:r>
              <a:rPr lang="fr-FR" sz="2400" b="1" dirty="0" smtClean="0"/>
              <a:t>Comptage en HTA</a:t>
            </a:r>
            <a:endParaRPr lang="fr-FR" sz="2400" b="1" dirty="0" smtClean="0"/>
          </a:p>
        </p:txBody>
      </p:sp>
    </p:spTree>
    <p:extLst>
      <p:ext uri="{BB962C8B-B14F-4D97-AF65-F5344CB8AC3E}">
        <p14:creationId xmlns:p14="http://schemas.microsoft.com/office/powerpoint/2010/main" val="249842845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Freeform 113"/>
          <p:cNvSpPr/>
          <p:nvPr/>
        </p:nvSpPr>
        <p:spPr>
          <a:xfrm flipV="1">
            <a:off x="-571" y="428350"/>
            <a:ext cx="10692384" cy="6013703"/>
          </a:xfrm>
          <a:custGeom>
            <a:avLst/>
            <a:gdLst/>
            <a:ahLst/>
            <a:cxnLst/>
            <a:rect l="0" t="0" r="0" b="0"/>
            <a:pathLst>
              <a:path w="14256512" h="8018271">
                <a:moveTo>
                  <a:pt x="0" y="8018271"/>
                </a:moveTo>
                <a:lnTo>
                  <a:pt x="14256512" y="8018271"/>
                </a:lnTo>
                <a:lnTo>
                  <a:pt x="14256512" y="0"/>
                </a:lnTo>
                <a:lnTo>
                  <a:pt x="0" y="0"/>
                </a:lnTo>
                <a:close/>
                <a:moveTo>
                  <a:pt x="1030224" y="9048495"/>
                </a:moveTo>
              </a:path>
            </a:pathLst>
          </a:custGeom>
          <a:solidFill>
            <a:srgbClr val="FFFFFF">
              <a:alpha val="10000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114" name="Freeform 114"/>
          <p:cNvSpPr/>
          <p:nvPr/>
        </p:nvSpPr>
        <p:spPr>
          <a:xfrm flipV="1">
            <a:off x="-571" y="56403"/>
            <a:ext cx="10692384" cy="729995"/>
          </a:xfrm>
          <a:custGeom>
            <a:avLst/>
            <a:gdLst/>
            <a:ahLst/>
            <a:cxnLst/>
            <a:rect l="0" t="0" r="0" b="0"/>
            <a:pathLst>
              <a:path w="14256512" h="973327">
                <a:moveTo>
                  <a:pt x="0" y="973327"/>
                </a:moveTo>
                <a:lnTo>
                  <a:pt x="14256512" y="973327"/>
                </a:lnTo>
                <a:lnTo>
                  <a:pt x="14256512" y="0"/>
                </a:lnTo>
                <a:lnTo>
                  <a:pt x="0" y="0"/>
                </a:lnTo>
                <a:close/>
                <a:moveTo>
                  <a:pt x="1030224" y="2003551"/>
                </a:moveTo>
              </a:path>
            </a:pathLst>
          </a:custGeom>
          <a:solidFill>
            <a:srgbClr val="FFC000">
              <a:alpha val="10000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115" name="Rectangle 115"/>
          <p:cNvSpPr/>
          <p:nvPr/>
        </p:nvSpPr>
        <p:spPr>
          <a:xfrm>
            <a:off x="3378604" y="173361"/>
            <a:ext cx="4007738" cy="509978"/>
          </a:xfrm>
          <a:prstGeom prst="rect">
            <a:avLst/>
          </a:prstGeom>
        </p:spPr>
        <p:txBody>
          <a:bodyPr wrap="none" lIns="0" tIns="0" rIns="0" bIns="0">
            <a:spAutoFit/>
          </a:bodyPr>
          <a:lstStyle/>
          <a:p>
            <a:r>
              <a:rPr lang="en-US" sz="3503" dirty="0">
                <a:latin typeface="CIDFont+F1"/>
              </a:rPr>
              <a:t>Di</a:t>
            </a:r>
            <a:r>
              <a:rPr lang="en-US" sz="3503" spc="-39" dirty="0">
                <a:latin typeface="CIDFont+F1"/>
              </a:rPr>
              <a:t>s</a:t>
            </a:r>
            <a:r>
              <a:rPr lang="en-US" sz="3503" spc="-15" dirty="0">
                <a:latin typeface="CIDFont+F1"/>
              </a:rPr>
              <a:t>t</a:t>
            </a:r>
            <a:r>
              <a:rPr lang="en-US" sz="3503" dirty="0">
                <a:latin typeface="CIDFont+F1"/>
              </a:rPr>
              <a:t>ri</a:t>
            </a:r>
            <a:r>
              <a:rPr lang="en-US" sz="3503" spc="-18" dirty="0">
                <a:latin typeface="CIDFont+F1"/>
              </a:rPr>
              <a:t>b</a:t>
            </a:r>
            <a:r>
              <a:rPr lang="en-US" sz="3503" dirty="0">
                <a:latin typeface="CIDFont+F1"/>
              </a:rPr>
              <a:t>u</a:t>
            </a:r>
            <a:r>
              <a:rPr lang="en-US" sz="3503" spc="-15" dirty="0">
                <a:latin typeface="CIDFont+F1"/>
              </a:rPr>
              <a:t>t</a:t>
            </a:r>
            <a:r>
              <a:rPr lang="en-US" sz="3503" dirty="0">
                <a:latin typeface="CIDFont+F1"/>
              </a:rPr>
              <a:t>ion</a:t>
            </a:r>
            <a:r>
              <a:rPr lang="en-US" sz="3503" spc="-22" dirty="0">
                <a:latin typeface="CIDFont+F1"/>
              </a:rPr>
              <a:t> </a:t>
            </a:r>
            <a:r>
              <a:rPr lang="en-US" sz="3503" dirty="0">
                <a:latin typeface="CIDFont+F1"/>
              </a:rPr>
              <a:t>d</a:t>
            </a:r>
            <a:r>
              <a:rPr lang="en-US" sz="3503" spc="-277" dirty="0">
                <a:latin typeface="CIDFont+F1"/>
              </a:rPr>
              <a:t>’</a:t>
            </a:r>
            <a:r>
              <a:rPr lang="en-US" sz="3503" dirty="0">
                <a:latin typeface="CIDFont+F1"/>
              </a:rPr>
              <a:t>é</a:t>
            </a:r>
            <a:r>
              <a:rPr lang="en-US" sz="3503" spc="-18" dirty="0">
                <a:latin typeface="CIDFont+F1"/>
              </a:rPr>
              <a:t>n</a:t>
            </a:r>
            <a:r>
              <a:rPr lang="en-US" sz="3503" dirty="0">
                <a:latin typeface="CIDFont+F1"/>
              </a:rPr>
              <a:t>e</a:t>
            </a:r>
            <a:r>
              <a:rPr lang="en-US" sz="3503" spc="-29" dirty="0">
                <a:latin typeface="CIDFont+F1"/>
              </a:rPr>
              <a:t>r</a:t>
            </a:r>
            <a:r>
              <a:rPr lang="en-US" sz="3503" dirty="0">
                <a:latin typeface="CIDFont+F1"/>
              </a:rPr>
              <a:t>g</a:t>
            </a:r>
            <a:r>
              <a:rPr lang="en-US" sz="3503" spc="-32" dirty="0">
                <a:latin typeface="CIDFont+F1"/>
              </a:rPr>
              <a:t>i</a:t>
            </a:r>
            <a:r>
              <a:rPr lang="en-US" sz="3503" dirty="0">
                <a:latin typeface="CIDFont+F1"/>
              </a:rPr>
              <a:t>e </a:t>
            </a:r>
          </a:p>
        </p:txBody>
      </p:sp>
      <p:sp>
        <p:nvSpPr>
          <p:cNvPr id="116" name="Rectangle 116"/>
          <p:cNvSpPr/>
          <p:nvPr/>
        </p:nvSpPr>
        <p:spPr>
          <a:xfrm>
            <a:off x="6499599" y="7052161"/>
            <a:ext cx="3183678" cy="230537"/>
          </a:xfrm>
          <a:prstGeom prst="rect">
            <a:avLst/>
          </a:prstGeom>
        </p:spPr>
        <p:txBody>
          <a:bodyPr wrap="none" lIns="0" tIns="0" rIns="0" bIns="0">
            <a:spAutoFit/>
          </a:bodyPr>
          <a:lstStyle/>
          <a:p>
            <a:r>
              <a:rPr lang="en-US" sz="1583" dirty="0">
                <a:latin typeface="CIDFont+F1"/>
              </a:rPr>
              <a:t>P</a:t>
            </a:r>
            <a:r>
              <a:rPr lang="en-US" sz="1583" spc="-29" dirty="0">
                <a:latin typeface="CIDFont+F1"/>
              </a:rPr>
              <a:t>r</a:t>
            </a:r>
            <a:r>
              <a:rPr lang="en-US" sz="1583" dirty="0">
                <a:latin typeface="CIDFont+F1"/>
              </a:rPr>
              <a:t>esen</a:t>
            </a:r>
            <a:r>
              <a:rPr lang="en-US" sz="1583" spc="-23" dirty="0">
                <a:latin typeface="CIDFont+F1"/>
              </a:rPr>
              <a:t>t</a:t>
            </a:r>
            <a:r>
              <a:rPr lang="en-US" sz="1583" dirty="0">
                <a:latin typeface="CIDFont+F1"/>
              </a:rPr>
              <a:t>er</a:t>
            </a:r>
            <a:r>
              <a:rPr lang="en-US" sz="1583" spc="-26" dirty="0">
                <a:latin typeface="CIDFont+F1"/>
              </a:rPr>
              <a:t> </a:t>
            </a:r>
            <a:r>
              <a:rPr lang="en-US" sz="1583" dirty="0">
                <a:latin typeface="CIDFont+F1"/>
              </a:rPr>
              <a:t>pa</a:t>
            </a:r>
            <a:r>
              <a:rPr lang="en-US" sz="1583" spc="-13" dirty="0">
                <a:latin typeface="CIDFont+F1"/>
              </a:rPr>
              <a:t>r</a:t>
            </a:r>
            <a:r>
              <a:rPr lang="en-US" sz="1583" dirty="0">
                <a:latin typeface="CIDFont+F1"/>
              </a:rPr>
              <a:t> </a:t>
            </a:r>
            <a:r>
              <a:rPr lang="en-US" sz="1583" spc="-15" dirty="0">
                <a:latin typeface="CIDFont+F1"/>
              </a:rPr>
              <a:t>Ka</a:t>
            </a:r>
            <a:r>
              <a:rPr lang="en-US" sz="1583" dirty="0">
                <a:latin typeface="CIDFont+F1"/>
              </a:rPr>
              <a:t>mb</a:t>
            </a:r>
            <a:r>
              <a:rPr lang="en-US" sz="1583" spc="-23" dirty="0">
                <a:latin typeface="CIDFont+F1"/>
              </a:rPr>
              <a:t>w</a:t>
            </a:r>
            <a:r>
              <a:rPr lang="en-US" sz="1583" dirty="0">
                <a:latin typeface="CIDFont+F1"/>
              </a:rPr>
              <a:t>ole </a:t>
            </a:r>
            <a:r>
              <a:rPr lang="en-US" sz="1583" spc="-154" dirty="0">
                <a:latin typeface="CIDFont+F1"/>
              </a:rPr>
              <a:t>T</a:t>
            </a:r>
            <a:r>
              <a:rPr lang="en-US" sz="1583" dirty="0">
                <a:latin typeface="CIDFont+F1"/>
              </a:rPr>
              <a:t>ou</a:t>
            </a:r>
            <a:r>
              <a:rPr lang="en-US" sz="1583" spc="-13" dirty="0">
                <a:latin typeface="CIDFont+F1"/>
              </a:rPr>
              <a:t>r</a:t>
            </a:r>
            <a:r>
              <a:rPr lang="en-US" sz="1583" dirty="0">
                <a:latin typeface="CIDFont+F1"/>
              </a:rPr>
              <a:t>o G</a:t>
            </a:r>
            <a:r>
              <a:rPr lang="en-US" sz="1583" spc="-15" dirty="0">
                <a:latin typeface="CIDFont+F1"/>
              </a:rPr>
              <a:t>a</a:t>
            </a:r>
            <a:r>
              <a:rPr lang="en-US" sz="1583" dirty="0">
                <a:latin typeface="CIDFont+F1"/>
              </a:rPr>
              <a:t>ston </a:t>
            </a:r>
          </a:p>
        </p:txBody>
      </p:sp>
      <p:sp>
        <p:nvSpPr>
          <p:cNvPr id="7" name="Rectangle 116"/>
          <p:cNvSpPr/>
          <p:nvPr/>
        </p:nvSpPr>
        <p:spPr>
          <a:xfrm>
            <a:off x="225682" y="1601289"/>
            <a:ext cx="2667397" cy="369332"/>
          </a:xfrm>
          <a:prstGeom prst="rect">
            <a:avLst/>
          </a:prstGeom>
        </p:spPr>
        <p:txBody>
          <a:bodyPr wrap="none" lIns="0" tIns="0" rIns="0" bIns="0">
            <a:spAutoFit/>
          </a:bodyPr>
          <a:lstStyle/>
          <a:p>
            <a:r>
              <a:rPr lang="fr-FR" sz="2400" b="1" dirty="0" smtClean="0"/>
              <a:t>Comptage en HTA</a:t>
            </a:r>
            <a:endParaRPr lang="fr-FR" sz="2400" b="1" dirty="0" smtClean="0"/>
          </a:p>
        </p:txBody>
      </p:sp>
      <p:sp>
        <p:nvSpPr>
          <p:cNvPr id="8" name="ZoneTexte 7"/>
          <p:cNvSpPr txBox="1"/>
          <p:nvPr/>
        </p:nvSpPr>
        <p:spPr>
          <a:xfrm>
            <a:off x="60183" y="2580729"/>
            <a:ext cx="10644580" cy="2308324"/>
          </a:xfrm>
          <a:prstGeom prst="rect">
            <a:avLst/>
          </a:prstGeom>
          <a:noFill/>
        </p:spPr>
        <p:txBody>
          <a:bodyPr wrap="square" rtlCol="0">
            <a:spAutoFit/>
          </a:bodyPr>
          <a:lstStyle/>
          <a:p>
            <a:r>
              <a:rPr lang="fr-FR" sz="2400" dirty="0"/>
              <a:t>Ce dispositif de comptage est intégré à l'enveloppe mais le comptage se fait sur la partie HT.</a:t>
            </a:r>
          </a:p>
          <a:p>
            <a:r>
              <a:rPr lang="fr-FR" sz="2400" dirty="0"/>
              <a:t>Les pertes du ou des transformateurs sont comptabilisées.</a:t>
            </a:r>
          </a:p>
          <a:p>
            <a:r>
              <a:rPr lang="fr-FR" sz="2400" dirty="0"/>
              <a:t>L'utilisation d'un transformateur de tension  en plus  du  transformateur de courant est nécessaire pour réaliser la mesure de la consommation d'énergie</a:t>
            </a:r>
            <a:r>
              <a:rPr lang="fr-FR" sz="2400" dirty="0" smtClean="0"/>
              <a:t>. ( voir </a:t>
            </a:r>
            <a:r>
              <a:rPr lang="fr-FR" sz="2400" smtClean="0"/>
              <a:t>exemple ci-dessous)</a:t>
            </a:r>
            <a:endParaRPr lang="fr-FR" sz="2400" dirty="0"/>
          </a:p>
        </p:txBody>
      </p:sp>
    </p:spTree>
    <p:extLst>
      <p:ext uri="{BB962C8B-B14F-4D97-AF65-F5344CB8AC3E}">
        <p14:creationId xmlns:p14="http://schemas.microsoft.com/office/powerpoint/2010/main" val="189485826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Freeform 113"/>
          <p:cNvSpPr/>
          <p:nvPr/>
        </p:nvSpPr>
        <p:spPr>
          <a:xfrm flipV="1">
            <a:off x="-571" y="428350"/>
            <a:ext cx="10692384" cy="6013703"/>
          </a:xfrm>
          <a:custGeom>
            <a:avLst/>
            <a:gdLst/>
            <a:ahLst/>
            <a:cxnLst/>
            <a:rect l="0" t="0" r="0" b="0"/>
            <a:pathLst>
              <a:path w="14256512" h="8018271">
                <a:moveTo>
                  <a:pt x="0" y="8018271"/>
                </a:moveTo>
                <a:lnTo>
                  <a:pt x="14256512" y="8018271"/>
                </a:lnTo>
                <a:lnTo>
                  <a:pt x="14256512" y="0"/>
                </a:lnTo>
                <a:lnTo>
                  <a:pt x="0" y="0"/>
                </a:lnTo>
                <a:close/>
                <a:moveTo>
                  <a:pt x="1030224" y="9048495"/>
                </a:moveTo>
              </a:path>
            </a:pathLst>
          </a:custGeom>
          <a:solidFill>
            <a:srgbClr val="FFFFFF">
              <a:alpha val="10000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114" name="Freeform 114"/>
          <p:cNvSpPr/>
          <p:nvPr/>
        </p:nvSpPr>
        <p:spPr>
          <a:xfrm flipV="1">
            <a:off x="-571" y="56403"/>
            <a:ext cx="10692384" cy="729995"/>
          </a:xfrm>
          <a:custGeom>
            <a:avLst/>
            <a:gdLst/>
            <a:ahLst/>
            <a:cxnLst/>
            <a:rect l="0" t="0" r="0" b="0"/>
            <a:pathLst>
              <a:path w="14256512" h="973327">
                <a:moveTo>
                  <a:pt x="0" y="973327"/>
                </a:moveTo>
                <a:lnTo>
                  <a:pt x="14256512" y="973327"/>
                </a:lnTo>
                <a:lnTo>
                  <a:pt x="14256512" y="0"/>
                </a:lnTo>
                <a:lnTo>
                  <a:pt x="0" y="0"/>
                </a:lnTo>
                <a:close/>
                <a:moveTo>
                  <a:pt x="1030224" y="2003551"/>
                </a:moveTo>
              </a:path>
            </a:pathLst>
          </a:custGeom>
          <a:solidFill>
            <a:srgbClr val="FFC000">
              <a:alpha val="10000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115" name="Rectangle 115"/>
          <p:cNvSpPr/>
          <p:nvPr/>
        </p:nvSpPr>
        <p:spPr>
          <a:xfrm>
            <a:off x="3378604" y="173361"/>
            <a:ext cx="4007738" cy="509978"/>
          </a:xfrm>
          <a:prstGeom prst="rect">
            <a:avLst/>
          </a:prstGeom>
        </p:spPr>
        <p:txBody>
          <a:bodyPr wrap="none" lIns="0" tIns="0" rIns="0" bIns="0">
            <a:spAutoFit/>
          </a:bodyPr>
          <a:lstStyle/>
          <a:p>
            <a:r>
              <a:rPr lang="en-US" sz="3503" dirty="0">
                <a:latin typeface="CIDFont+F1"/>
              </a:rPr>
              <a:t>Di</a:t>
            </a:r>
            <a:r>
              <a:rPr lang="en-US" sz="3503" spc="-39" dirty="0">
                <a:latin typeface="CIDFont+F1"/>
              </a:rPr>
              <a:t>s</a:t>
            </a:r>
            <a:r>
              <a:rPr lang="en-US" sz="3503" spc="-15" dirty="0">
                <a:latin typeface="CIDFont+F1"/>
              </a:rPr>
              <a:t>t</a:t>
            </a:r>
            <a:r>
              <a:rPr lang="en-US" sz="3503" dirty="0">
                <a:latin typeface="CIDFont+F1"/>
              </a:rPr>
              <a:t>ri</a:t>
            </a:r>
            <a:r>
              <a:rPr lang="en-US" sz="3503" spc="-18" dirty="0">
                <a:latin typeface="CIDFont+F1"/>
              </a:rPr>
              <a:t>b</a:t>
            </a:r>
            <a:r>
              <a:rPr lang="en-US" sz="3503" dirty="0">
                <a:latin typeface="CIDFont+F1"/>
              </a:rPr>
              <a:t>u</a:t>
            </a:r>
            <a:r>
              <a:rPr lang="en-US" sz="3503" spc="-15" dirty="0">
                <a:latin typeface="CIDFont+F1"/>
              </a:rPr>
              <a:t>t</a:t>
            </a:r>
            <a:r>
              <a:rPr lang="en-US" sz="3503" dirty="0">
                <a:latin typeface="CIDFont+F1"/>
              </a:rPr>
              <a:t>ion</a:t>
            </a:r>
            <a:r>
              <a:rPr lang="en-US" sz="3503" spc="-22" dirty="0">
                <a:latin typeface="CIDFont+F1"/>
              </a:rPr>
              <a:t> </a:t>
            </a:r>
            <a:r>
              <a:rPr lang="en-US" sz="3503" dirty="0">
                <a:latin typeface="CIDFont+F1"/>
              </a:rPr>
              <a:t>d</a:t>
            </a:r>
            <a:r>
              <a:rPr lang="en-US" sz="3503" spc="-277" dirty="0">
                <a:latin typeface="CIDFont+F1"/>
              </a:rPr>
              <a:t>’</a:t>
            </a:r>
            <a:r>
              <a:rPr lang="en-US" sz="3503" dirty="0">
                <a:latin typeface="CIDFont+F1"/>
              </a:rPr>
              <a:t>é</a:t>
            </a:r>
            <a:r>
              <a:rPr lang="en-US" sz="3503" spc="-18" dirty="0">
                <a:latin typeface="CIDFont+F1"/>
              </a:rPr>
              <a:t>n</a:t>
            </a:r>
            <a:r>
              <a:rPr lang="en-US" sz="3503" dirty="0">
                <a:latin typeface="CIDFont+F1"/>
              </a:rPr>
              <a:t>e</a:t>
            </a:r>
            <a:r>
              <a:rPr lang="en-US" sz="3503" spc="-29" dirty="0">
                <a:latin typeface="CIDFont+F1"/>
              </a:rPr>
              <a:t>r</a:t>
            </a:r>
            <a:r>
              <a:rPr lang="en-US" sz="3503" dirty="0">
                <a:latin typeface="CIDFont+F1"/>
              </a:rPr>
              <a:t>g</a:t>
            </a:r>
            <a:r>
              <a:rPr lang="en-US" sz="3503" spc="-32" dirty="0">
                <a:latin typeface="CIDFont+F1"/>
              </a:rPr>
              <a:t>i</a:t>
            </a:r>
            <a:r>
              <a:rPr lang="en-US" sz="3503" dirty="0">
                <a:latin typeface="CIDFont+F1"/>
              </a:rPr>
              <a:t>e </a:t>
            </a:r>
          </a:p>
        </p:txBody>
      </p:sp>
      <p:sp>
        <p:nvSpPr>
          <p:cNvPr id="116" name="Rectangle 116"/>
          <p:cNvSpPr/>
          <p:nvPr/>
        </p:nvSpPr>
        <p:spPr>
          <a:xfrm>
            <a:off x="6499599" y="7052161"/>
            <a:ext cx="3183678" cy="230537"/>
          </a:xfrm>
          <a:prstGeom prst="rect">
            <a:avLst/>
          </a:prstGeom>
        </p:spPr>
        <p:txBody>
          <a:bodyPr wrap="none" lIns="0" tIns="0" rIns="0" bIns="0">
            <a:spAutoFit/>
          </a:bodyPr>
          <a:lstStyle/>
          <a:p>
            <a:r>
              <a:rPr lang="en-US" sz="1583" dirty="0">
                <a:latin typeface="CIDFont+F1"/>
              </a:rPr>
              <a:t>P</a:t>
            </a:r>
            <a:r>
              <a:rPr lang="en-US" sz="1583" spc="-29" dirty="0">
                <a:latin typeface="CIDFont+F1"/>
              </a:rPr>
              <a:t>r</a:t>
            </a:r>
            <a:r>
              <a:rPr lang="en-US" sz="1583" dirty="0">
                <a:latin typeface="CIDFont+F1"/>
              </a:rPr>
              <a:t>esen</a:t>
            </a:r>
            <a:r>
              <a:rPr lang="en-US" sz="1583" spc="-23" dirty="0">
                <a:latin typeface="CIDFont+F1"/>
              </a:rPr>
              <a:t>t</a:t>
            </a:r>
            <a:r>
              <a:rPr lang="en-US" sz="1583" dirty="0">
                <a:latin typeface="CIDFont+F1"/>
              </a:rPr>
              <a:t>er</a:t>
            </a:r>
            <a:r>
              <a:rPr lang="en-US" sz="1583" spc="-26" dirty="0">
                <a:latin typeface="CIDFont+F1"/>
              </a:rPr>
              <a:t> </a:t>
            </a:r>
            <a:r>
              <a:rPr lang="en-US" sz="1583" dirty="0">
                <a:latin typeface="CIDFont+F1"/>
              </a:rPr>
              <a:t>pa</a:t>
            </a:r>
            <a:r>
              <a:rPr lang="en-US" sz="1583" spc="-13" dirty="0">
                <a:latin typeface="CIDFont+F1"/>
              </a:rPr>
              <a:t>r</a:t>
            </a:r>
            <a:r>
              <a:rPr lang="en-US" sz="1583" dirty="0">
                <a:latin typeface="CIDFont+F1"/>
              </a:rPr>
              <a:t> </a:t>
            </a:r>
            <a:r>
              <a:rPr lang="en-US" sz="1583" spc="-15" dirty="0">
                <a:latin typeface="CIDFont+F1"/>
              </a:rPr>
              <a:t>Ka</a:t>
            </a:r>
            <a:r>
              <a:rPr lang="en-US" sz="1583" dirty="0">
                <a:latin typeface="CIDFont+F1"/>
              </a:rPr>
              <a:t>mb</a:t>
            </a:r>
            <a:r>
              <a:rPr lang="en-US" sz="1583" spc="-23" dirty="0">
                <a:latin typeface="CIDFont+F1"/>
              </a:rPr>
              <a:t>w</a:t>
            </a:r>
            <a:r>
              <a:rPr lang="en-US" sz="1583" dirty="0">
                <a:latin typeface="CIDFont+F1"/>
              </a:rPr>
              <a:t>ole </a:t>
            </a:r>
            <a:r>
              <a:rPr lang="en-US" sz="1583" spc="-154" dirty="0">
                <a:latin typeface="CIDFont+F1"/>
              </a:rPr>
              <a:t>T</a:t>
            </a:r>
            <a:r>
              <a:rPr lang="en-US" sz="1583" dirty="0">
                <a:latin typeface="CIDFont+F1"/>
              </a:rPr>
              <a:t>ou</a:t>
            </a:r>
            <a:r>
              <a:rPr lang="en-US" sz="1583" spc="-13" dirty="0">
                <a:latin typeface="CIDFont+F1"/>
              </a:rPr>
              <a:t>r</a:t>
            </a:r>
            <a:r>
              <a:rPr lang="en-US" sz="1583" dirty="0">
                <a:latin typeface="CIDFont+F1"/>
              </a:rPr>
              <a:t>o G</a:t>
            </a:r>
            <a:r>
              <a:rPr lang="en-US" sz="1583" spc="-15" dirty="0">
                <a:latin typeface="CIDFont+F1"/>
              </a:rPr>
              <a:t>a</a:t>
            </a:r>
            <a:r>
              <a:rPr lang="en-US" sz="1583" dirty="0">
                <a:latin typeface="CIDFont+F1"/>
              </a:rPr>
              <a:t>ston </a:t>
            </a:r>
          </a:p>
        </p:txBody>
      </p:sp>
      <p:sp>
        <p:nvSpPr>
          <p:cNvPr id="7" name="Rectangle 116"/>
          <p:cNvSpPr/>
          <p:nvPr/>
        </p:nvSpPr>
        <p:spPr>
          <a:xfrm>
            <a:off x="310744" y="971767"/>
            <a:ext cx="2667397" cy="369332"/>
          </a:xfrm>
          <a:prstGeom prst="rect">
            <a:avLst/>
          </a:prstGeom>
        </p:spPr>
        <p:txBody>
          <a:bodyPr wrap="none" lIns="0" tIns="0" rIns="0" bIns="0">
            <a:spAutoFit/>
          </a:bodyPr>
          <a:lstStyle/>
          <a:p>
            <a:r>
              <a:rPr lang="fr-FR" sz="2400" b="1" dirty="0" smtClean="0"/>
              <a:t>Comptage en HTA</a:t>
            </a:r>
            <a:endParaRPr lang="fr-FR" sz="2400" b="1" dirty="0" smtClean="0"/>
          </a:p>
        </p:txBody>
      </p:sp>
      <p:pic>
        <p:nvPicPr>
          <p:cNvPr id="2" name="Image 1"/>
          <p:cNvPicPr>
            <a:picLocks noChangeAspect="1"/>
          </p:cNvPicPr>
          <p:nvPr/>
        </p:nvPicPr>
        <p:blipFill>
          <a:blip r:embed="rId2"/>
          <a:stretch>
            <a:fillRect/>
          </a:stretch>
        </p:blipFill>
        <p:spPr>
          <a:xfrm>
            <a:off x="2066757" y="1527677"/>
            <a:ext cx="6631431" cy="5017098"/>
          </a:xfrm>
          <a:prstGeom prst="rect">
            <a:avLst/>
          </a:prstGeom>
        </p:spPr>
      </p:pic>
      <p:sp>
        <p:nvSpPr>
          <p:cNvPr id="9" name="Rectangle 116"/>
          <p:cNvSpPr/>
          <p:nvPr/>
        </p:nvSpPr>
        <p:spPr>
          <a:xfrm>
            <a:off x="2792381" y="6539894"/>
            <a:ext cx="4901983" cy="243593"/>
          </a:xfrm>
          <a:prstGeom prst="rect">
            <a:avLst/>
          </a:prstGeom>
        </p:spPr>
        <p:txBody>
          <a:bodyPr wrap="none" lIns="0" tIns="0" rIns="0" bIns="0">
            <a:spAutoFit/>
          </a:bodyPr>
          <a:lstStyle/>
          <a:p>
            <a:r>
              <a:rPr lang="fr-FR" sz="1583" dirty="0" smtClean="0">
                <a:latin typeface="CIDFont+F1"/>
              </a:rPr>
              <a:t>Exemple : Alimentation HT à comptage sur la haute tension</a:t>
            </a:r>
            <a:endParaRPr lang="en-US" sz="1583" dirty="0">
              <a:latin typeface="CIDFont+F1"/>
            </a:endParaRPr>
          </a:p>
        </p:txBody>
      </p:sp>
    </p:spTree>
    <p:extLst>
      <p:ext uri="{BB962C8B-B14F-4D97-AF65-F5344CB8AC3E}">
        <p14:creationId xmlns:p14="http://schemas.microsoft.com/office/powerpoint/2010/main" val="262538880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Freeform 113"/>
          <p:cNvSpPr/>
          <p:nvPr/>
        </p:nvSpPr>
        <p:spPr>
          <a:xfrm flipV="1">
            <a:off x="-571" y="1307975"/>
            <a:ext cx="10692384" cy="6013703"/>
          </a:xfrm>
          <a:custGeom>
            <a:avLst/>
            <a:gdLst/>
            <a:ahLst/>
            <a:cxnLst/>
            <a:rect l="0" t="0" r="0" b="0"/>
            <a:pathLst>
              <a:path w="14256512" h="8018271">
                <a:moveTo>
                  <a:pt x="0" y="8018271"/>
                </a:moveTo>
                <a:lnTo>
                  <a:pt x="14256512" y="8018271"/>
                </a:lnTo>
                <a:lnTo>
                  <a:pt x="14256512" y="0"/>
                </a:lnTo>
                <a:lnTo>
                  <a:pt x="0" y="0"/>
                </a:lnTo>
                <a:close/>
                <a:moveTo>
                  <a:pt x="1030224" y="9048495"/>
                </a:moveTo>
              </a:path>
            </a:pathLst>
          </a:custGeom>
          <a:solidFill>
            <a:srgbClr val="FFFFFF">
              <a:alpha val="10000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114" name="Freeform 114"/>
          <p:cNvSpPr/>
          <p:nvPr/>
        </p:nvSpPr>
        <p:spPr>
          <a:xfrm flipV="1">
            <a:off x="-571" y="56403"/>
            <a:ext cx="10692384" cy="729995"/>
          </a:xfrm>
          <a:custGeom>
            <a:avLst/>
            <a:gdLst/>
            <a:ahLst/>
            <a:cxnLst/>
            <a:rect l="0" t="0" r="0" b="0"/>
            <a:pathLst>
              <a:path w="14256512" h="973327">
                <a:moveTo>
                  <a:pt x="0" y="973327"/>
                </a:moveTo>
                <a:lnTo>
                  <a:pt x="14256512" y="973327"/>
                </a:lnTo>
                <a:lnTo>
                  <a:pt x="14256512" y="0"/>
                </a:lnTo>
                <a:lnTo>
                  <a:pt x="0" y="0"/>
                </a:lnTo>
                <a:close/>
                <a:moveTo>
                  <a:pt x="1030224" y="2003551"/>
                </a:moveTo>
              </a:path>
            </a:pathLst>
          </a:custGeom>
          <a:solidFill>
            <a:srgbClr val="FFC000">
              <a:alpha val="10000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115" name="Rectangle 115"/>
          <p:cNvSpPr/>
          <p:nvPr/>
        </p:nvSpPr>
        <p:spPr>
          <a:xfrm>
            <a:off x="3378604" y="173361"/>
            <a:ext cx="4007738" cy="509978"/>
          </a:xfrm>
          <a:prstGeom prst="rect">
            <a:avLst/>
          </a:prstGeom>
        </p:spPr>
        <p:txBody>
          <a:bodyPr wrap="none" lIns="0" tIns="0" rIns="0" bIns="0">
            <a:spAutoFit/>
          </a:bodyPr>
          <a:lstStyle/>
          <a:p>
            <a:r>
              <a:rPr lang="en-US" sz="3503" dirty="0">
                <a:latin typeface="CIDFont+F1"/>
              </a:rPr>
              <a:t>Di</a:t>
            </a:r>
            <a:r>
              <a:rPr lang="en-US" sz="3503" spc="-39" dirty="0">
                <a:latin typeface="CIDFont+F1"/>
              </a:rPr>
              <a:t>s</a:t>
            </a:r>
            <a:r>
              <a:rPr lang="en-US" sz="3503" spc="-15" dirty="0">
                <a:latin typeface="CIDFont+F1"/>
              </a:rPr>
              <a:t>t</a:t>
            </a:r>
            <a:r>
              <a:rPr lang="en-US" sz="3503" dirty="0">
                <a:latin typeface="CIDFont+F1"/>
              </a:rPr>
              <a:t>ri</a:t>
            </a:r>
            <a:r>
              <a:rPr lang="en-US" sz="3503" spc="-18" dirty="0">
                <a:latin typeface="CIDFont+F1"/>
              </a:rPr>
              <a:t>b</a:t>
            </a:r>
            <a:r>
              <a:rPr lang="en-US" sz="3503" dirty="0">
                <a:latin typeface="CIDFont+F1"/>
              </a:rPr>
              <a:t>u</a:t>
            </a:r>
            <a:r>
              <a:rPr lang="en-US" sz="3503" spc="-15" dirty="0">
                <a:latin typeface="CIDFont+F1"/>
              </a:rPr>
              <a:t>t</a:t>
            </a:r>
            <a:r>
              <a:rPr lang="en-US" sz="3503" dirty="0">
                <a:latin typeface="CIDFont+F1"/>
              </a:rPr>
              <a:t>ion</a:t>
            </a:r>
            <a:r>
              <a:rPr lang="en-US" sz="3503" spc="-22" dirty="0">
                <a:latin typeface="CIDFont+F1"/>
              </a:rPr>
              <a:t> </a:t>
            </a:r>
            <a:r>
              <a:rPr lang="en-US" sz="3503" dirty="0">
                <a:latin typeface="CIDFont+F1"/>
              </a:rPr>
              <a:t>d</a:t>
            </a:r>
            <a:r>
              <a:rPr lang="en-US" sz="3503" spc="-277" dirty="0">
                <a:latin typeface="CIDFont+F1"/>
              </a:rPr>
              <a:t>’</a:t>
            </a:r>
            <a:r>
              <a:rPr lang="en-US" sz="3503" dirty="0">
                <a:latin typeface="CIDFont+F1"/>
              </a:rPr>
              <a:t>é</a:t>
            </a:r>
            <a:r>
              <a:rPr lang="en-US" sz="3503" spc="-18" dirty="0">
                <a:latin typeface="CIDFont+F1"/>
              </a:rPr>
              <a:t>n</a:t>
            </a:r>
            <a:r>
              <a:rPr lang="en-US" sz="3503" dirty="0">
                <a:latin typeface="CIDFont+F1"/>
              </a:rPr>
              <a:t>e</a:t>
            </a:r>
            <a:r>
              <a:rPr lang="en-US" sz="3503" spc="-29" dirty="0">
                <a:latin typeface="CIDFont+F1"/>
              </a:rPr>
              <a:t>r</a:t>
            </a:r>
            <a:r>
              <a:rPr lang="en-US" sz="3503" dirty="0">
                <a:latin typeface="CIDFont+F1"/>
              </a:rPr>
              <a:t>g</a:t>
            </a:r>
            <a:r>
              <a:rPr lang="en-US" sz="3503" spc="-32" dirty="0">
                <a:latin typeface="CIDFont+F1"/>
              </a:rPr>
              <a:t>i</a:t>
            </a:r>
            <a:r>
              <a:rPr lang="en-US" sz="3503" dirty="0">
                <a:latin typeface="CIDFont+F1"/>
              </a:rPr>
              <a:t>e </a:t>
            </a:r>
          </a:p>
        </p:txBody>
      </p:sp>
      <p:sp>
        <p:nvSpPr>
          <p:cNvPr id="116" name="Rectangle 116"/>
          <p:cNvSpPr/>
          <p:nvPr/>
        </p:nvSpPr>
        <p:spPr>
          <a:xfrm>
            <a:off x="6499599" y="7052161"/>
            <a:ext cx="3183678" cy="230537"/>
          </a:xfrm>
          <a:prstGeom prst="rect">
            <a:avLst/>
          </a:prstGeom>
        </p:spPr>
        <p:txBody>
          <a:bodyPr wrap="none" lIns="0" tIns="0" rIns="0" bIns="0">
            <a:spAutoFit/>
          </a:bodyPr>
          <a:lstStyle/>
          <a:p>
            <a:r>
              <a:rPr lang="en-US" sz="1583" dirty="0">
                <a:latin typeface="CIDFont+F1"/>
              </a:rPr>
              <a:t>P</a:t>
            </a:r>
            <a:r>
              <a:rPr lang="en-US" sz="1583" spc="-29" dirty="0">
                <a:latin typeface="CIDFont+F1"/>
              </a:rPr>
              <a:t>r</a:t>
            </a:r>
            <a:r>
              <a:rPr lang="en-US" sz="1583" dirty="0">
                <a:latin typeface="CIDFont+F1"/>
              </a:rPr>
              <a:t>esen</a:t>
            </a:r>
            <a:r>
              <a:rPr lang="en-US" sz="1583" spc="-23" dirty="0">
                <a:latin typeface="CIDFont+F1"/>
              </a:rPr>
              <a:t>t</a:t>
            </a:r>
            <a:r>
              <a:rPr lang="en-US" sz="1583" dirty="0">
                <a:latin typeface="CIDFont+F1"/>
              </a:rPr>
              <a:t>er</a:t>
            </a:r>
            <a:r>
              <a:rPr lang="en-US" sz="1583" spc="-26" dirty="0">
                <a:latin typeface="CIDFont+F1"/>
              </a:rPr>
              <a:t> </a:t>
            </a:r>
            <a:r>
              <a:rPr lang="en-US" sz="1583" dirty="0">
                <a:latin typeface="CIDFont+F1"/>
              </a:rPr>
              <a:t>pa</a:t>
            </a:r>
            <a:r>
              <a:rPr lang="en-US" sz="1583" spc="-13" dirty="0">
                <a:latin typeface="CIDFont+F1"/>
              </a:rPr>
              <a:t>r</a:t>
            </a:r>
            <a:r>
              <a:rPr lang="en-US" sz="1583" dirty="0">
                <a:latin typeface="CIDFont+F1"/>
              </a:rPr>
              <a:t> </a:t>
            </a:r>
            <a:r>
              <a:rPr lang="en-US" sz="1583" spc="-15" dirty="0">
                <a:latin typeface="CIDFont+F1"/>
              </a:rPr>
              <a:t>Ka</a:t>
            </a:r>
            <a:r>
              <a:rPr lang="en-US" sz="1583" dirty="0">
                <a:latin typeface="CIDFont+F1"/>
              </a:rPr>
              <a:t>mb</a:t>
            </a:r>
            <a:r>
              <a:rPr lang="en-US" sz="1583" spc="-23" dirty="0">
                <a:latin typeface="CIDFont+F1"/>
              </a:rPr>
              <a:t>w</a:t>
            </a:r>
            <a:r>
              <a:rPr lang="en-US" sz="1583" dirty="0">
                <a:latin typeface="CIDFont+F1"/>
              </a:rPr>
              <a:t>ole </a:t>
            </a:r>
            <a:r>
              <a:rPr lang="en-US" sz="1583" spc="-154" dirty="0">
                <a:latin typeface="CIDFont+F1"/>
              </a:rPr>
              <a:t>T</a:t>
            </a:r>
            <a:r>
              <a:rPr lang="en-US" sz="1583" dirty="0">
                <a:latin typeface="CIDFont+F1"/>
              </a:rPr>
              <a:t>ou</a:t>
            </a:r>
            <a:r>
              <a:rPr lang="en-US" sz="1583" spc="-13" dirty="0">
                <a:latin typeface="CIDFont+F1"/>
              </a:rPr>
              <a:t>r</a:t>
            </a:r>
            <a:r>
              <a:rPr lang="en-US" sz="1583" dirty="0">
                <a:latin typeface="CIDFont+F1"/>
              </a:rPr>
              <a:t>o G</a:t>
            </a:r>
            <a:r>
              <a:rPr lang="en-US" sz="1583" spc="-15" dirty="0">
                <a:latin typeface="CIDFont+F1"/>
              </a:rPr>
              <a:t>a</a:t>
            </a:r>
            <a:r>
              <a:rPr lang="en-US" sz="1583" dirty="0">
                <a:latin typeface="CIDFont+F1"/>
              </a:rPr>
              <a:t>ston </a:t>
            </a:r>
          </a:p>
        </p:txBody>
      </p:sp>
      <p:pic>
        <p:nvPicPr>
          <p:cNvPr id="7" name="Imag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26802" y="800297"/>
            <a:ext cx="9306026" cy="59939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3915368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Freeform 113"/>
          <p:cNvSpPr/>
          <p:nvPr/>
        </p:nvSpPr>
        <p:spPr>
          <a:xfrm flipV="1">
            <a:off x="-571" y="1307975"/>
            <a:ext cx="10692384" cy="6013703"/>
          </a:xfrm>
          <a:custGeom>
            <a:avLst/>
            <a:gdLst/>
            <a:ahLst/>
            <a:cxnLst/>
            <a:rect l="0" t="0" r="0" b="0"/>
            <a:pathLst>
              <a:path w="14256512" h="8018271">
                <a:moveTo>
                  <a:pt x="0" y="8018271"/>
                </a:moveTo>
                <a:lnTo>
                  <a:pt x="14256512" y="8018271"/>
                </a:lnTo>
                <a:lnTo>
                  <a:pt x="14256512" y="0"/>
                </a:lnTo>
                <a:lnTo>
                  <a:pt x="0" y="0"/>
                </a:lnTo>
                <a:close/>
                <a:moveTo>
                  <a:pt x="1030224" y="9048495"/>
                </a:moveTo>
              </a:path>
            </a:pathLst>
          </a:custGeom>
          <a:solidFill>
            <a:srgbClr val="FFFFFF">
              <a:alpha val="10000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114" name="Freeform 114"/>
          <p:cNvSpPr/>
          <p:nvPr/>
        </p:nvSpPr>
        <p:spPr>
          <a:xfrm flipV="1">
            <a:off x="-571" y="56403"/>
            <a:ext cx="10692384" cy="729995"/>
          </a:xfrm>
          <a:custGeom>
            <a:avLst/>
            <a:gdLst/>
            <a:ahLst/>
            <a:cxnLst/>
            <a:rect l="0" t="0" r="0" b="0"/>
            <a:pathLst>
              <a:path w="14256512" h="973327">
                <a:moveTo>
                  <a:pt x="0" y="973327"/>
                </a:moveTo>
                <a:lnTo>
                  <a:pt x="14256512" y="973327"/>
                </a:lnTo>
                <a:lnTo>
                  <a:pt x="14256512" y="0"/>
                </a:lnTo>
                <a:lnTo>
                  <a:pt x="0" y="0"/>
                </a:lnTo>
                <a:close/>
                <a:moveTo>
                  <a:pt x="1030224" y="2003551"/>
                </a:moveTo>
              </a:path>
            </a:pathLst>
          </a:custGeom>
          <a:solidFill>
            <a:srgbClr val="FFC000">
              <a:alpha val="100000"/>
            </a:srgbClr>
          </a:solidFill>
          <a:ln w="9525">
            <a:noFill/>
          </a:ln>
        </p:spPr>
        <p:style>
          <a:lnRef idx="2">
            <a:schemeClr val="accent1">
              <a:shade val="50000"/>
            </a:schemeClr>
          </a:lnRef>
          <a:fillRef idx="1">
            <a:schemeClr val="accent1"/>
          </a:fillRef>
          <a:effectRef idx="0">
            <a:schemeClr val="accent1"/>
          </a:effectRef>
          <a:fontRef idx="minor">
            <a:schemeClr val="lt1"/>
          </a:fontRef>
        </p:style>
      </p:sp>
      <p:sp>
        <p:nvSpPr>
          <p:cNvPr id="115" name="Rectangle 115"/>
          <p:cNvSpPr/>
          <p:nvPr/>
        </p:nvSpPr>
        <p:spPr>
          <a:xfrm>
            <a:off x="3378604" y="173361"/>
            <a:ext cx="4007738" cy="509978"/>
          </a:xfrm>
          <a:prstGeom prst="rect">
            <a:avLst/>
          </a:prstGeom>
        </p:spPr>
        <p:txBody>
          <a:bodyPr wrap="none" lIns="0" tIns="0" rIns="0" bIns="0">
            <a:spAutoFit/>
          </a:bodyPr>
          <a:lstStyle/>
          <a:p>
            <a:r>
              <a:rPr lang="en-US" sz="3503" dirty="0">
                <a:latin typeface="CIDFont+F1"/>
              </a:rPr>
              <a:t>Di</a:t>
            </a:r>
            <a:r>
              <a:rPr lang="en-US" sz="3503" spc="-39" dirty="0">
                <a:latin typeface="CIDFont+F1"/>
              </a:rPr>
              <a:t>s</a:t>
            </a:r>
            <a:r>
              <a:rPr lang="en-US" sz="3503" spc="-15" dirty="0">
                <a:latin typeface="CIDFont+F1"/>
              </a:rPr>
              <a:t>t</a:t>
            </a:r>
            <a:r>
              <a:rPr lang="en-US" sz="3503" dirty="0">
                <a:latin typeface="CIDFont+F1"/>
              </a:rPr>
              <a:t>ri</a:t>
            </a:r>
            <a:r>
              <a:rPr lang="en-US" sz="3503" spc="-18" dirty="0">
                <a:latin typeface="CIDFont+F1"/>
              </a:rPr>
              <a:t>b</a:t>
            </a:r>
            <a:r>
              <a:rPr lang="en-US" sz="3503" dirty="0">
                <a:latin typeface="CIDFont+F1"/>
              </a:rPr>
              <a:t>u</a:t>
            </a:r>
            <a:r>
              <a:rPr lang="en-US" sz="3503" spc="-15" dirty="0">
                <a:latin typeface="CIDFont+F1"/>
              </a:rPr>
              <a:t>t</a:t>
            </a:r>
            <a:r>
              <a:rPr lang="en-US" sz="3503" dirty="0">
                <a:latin typeface="CIDFont+F1"/>
              </a:rPr>
              <a:t>ion</a:t>
            </a:r>
            <a:r>
              <a:rPr lang="en-US" sz="3503" spc="-22" dirty="0">
                <a:latin typeface="CIDFont+F1"/>
              </a:rPr>
              <a:t> </a:t>
            </a:r>
            <a:r>
              <a:rPr lang="en-US" sz="3503" dirty="0">
                <a:latin typeface="CIDFont+F1"/>
              </a:rPr>
              <a:t>d</a:t>
            </a:r>
            <a:r>
              <a:rPr lang="en-US" sz="3503" spc="-277" dirty="0">
                <a:latin typeface="CIDFont+F1"/>
              </a:rPr>
              <a:t>’</a:t>
            </a:r>
            <a:r>
              <a:rPr lang="en-US" sz="3503" dirty="0">
                <a:latin typeface="CIDFont+F1"/>
              </a:rPr>
              <a:t>é</a:t>
            </a:r>
            <a:r>
              <a:rPr lang="en-US" sz="3503" spc="-18" dirty="0">
                <a:latin typeface="CIDFont+F1"/>
              </a:rPr>
              <a:t>n</a:t>
            </a:r>
            <a:r>
              <a:rPr lang="en-US" sz="3503" dirty="0">
                <a:latin typeface="CIDFont+F1"/>
              </a:rPr>
              <a:t>e</a:t>
            </a:r>
            <a:r>
              <a:rPr lang="en-US" sz="3503" spc="-29" dirty="0">
                <a:latin typeface="CIDFont+F1"/>
              </a:rPr>
              <a:t>r</a:t>
            </a:r>
            <a:r>
              <a:rPr lang="en-US" sz="3503" dirty="0">
                <a:latin typeface="CIDFont+F1"/>
              </a:rPr>
              <a:t>g</a:t>
            </a:r>
            <a:r>
              <a:rPr lang="en-US" sz="3503" spc="-32" dirty="0">
                <a:latin typeface="CIDFont+F1"/>
              </a:rPr>
              <a:t>i</a:t>
            </a:r>
            <a:r>
              <a:rPr lang="en-US" sz="3503" dirty="0">
                <a:latin typeface="CIDFont+F1"/>
              </a:rPr>
              <a:t>e </a:t>
            </a:r>
          </a:p>
        </p:txBody>
      </p:sp>
      <p:sp>
        <p:nvSpPr>
          <p:cNvPr id="116" name="Rectangle 116"/>
          <p:cNvSpPr/>
          <p:nvPr/>
        </p:nvSpPr>
        <p:spPr>
          <a:xfrm>
            <a:off x="6499599" y="7052161"/>
            <a:ext cx="3183678" cy="230537"/>
          </a:xfrm>
          <a:prstGeom prst="rect">
            <a:avLst/>
          </a:prstGeom>
        </p:spPr>
        <p:txBody>
          <a:bodyPr wrap="none" lIns="0" tIns="0" rIns="0" bIns="0">
            <a:spAutoFit/>
          </a:bodyPr>
          <a:lstStyle/>
          <a:p>
            <a:r>
              <a:rPr lang="en-US" sz="1583" dirty="0">
                <a:latin typeface="CIDFont+F1"/>
              </a:rPr>
              <a:t>P</a:t>
            </a:r>
            <a:r>
              <a:rPr lang="en-US" sz="1583" spc="-29" dirty="0">
                <a:latin typeface="CIDFont+F1"/>
              </a:rPr>
              <a:t>r</a:t>
            </a:r>
            <a:r>
              <a:rPr lang="en-US" sz="1583" dirty="0">
                <a:latin typeface="CIDFont+F1"/>
              </a:rPr>
              <a:t>esen</a:t>
            </a:r>
            <a:r>
              <a:rPr lang="en-US" sz="1583" spc="-23" dirty="0">
                <a:latin typeface="CIDFont+F1"/>
              </a:rPr>
              <a:t>t</a:t>
            </a:r>
            <a:r>
              <a:rPr lang="en-US" sz="1583" dirty="0">
                <a:latin typeface="CIDFont+F1"/>
              </a:rPr>
              <a:t>er</a:t>
            </a:r>
            <a:r>
              <a:rPr lang="en-US" sz="1583" spc="-26" dirty="0">
                <a:latin typeface="CIDFont+F1"/>
              </a:rPr>
              <a:t> </a:t>
            </a:r>
            <a:r>
              <a:rPr lang="en-US" sz="1583" dirty="0">
                <a:latin typeface="CIDFont+F1"/>
              </a:rPr>
              <a:t>pa</a:t>
            </a:r>
            <a:r>
              <a:rPr lang="en-US" sz="1583" spc="-13" dirty="0">
                <a:latin typeface="CIDFont+F1"/>
              </a:rPr>
              <a:t>r</a:t>
            </a:r>
            <a:r>
              <a:rPr lang="en-US" sz="1583" dirty="0">
                <a:latin typeface="CIDFont+F1"/>
              </a:rPr>
              <a:t> </a:t>
            </a:r>
            <a:r>
              <a:rPr lang="en-US" sz="1583" spc="-15" dirty="0">
                <a:latin typeface="CIDFont+F1"/>
              </a:rPr>
              <a:t>Ka</a:t>
            </a:r>
            <a:r>
              <a:rPr lang="en-US" sz="1583" dirty="0">
                <a:latin typeface="CIDFont+F1"/>
              </a:rPr>
              <a:t>mb</a:t>
            </a:r>
            <a:r>
              <a:rPr lang="en-US" sz="1583" spc="-23" dirty="0">
                <a:latin typeface="CIDFont+F1"/>
              </a:rPr>
              <a:t>w</a:t>
            </a:r>
            <a:r>
              <a:rPr lang="en-US" sz="1583" dirty="0">
                <a:latin typeface="CIDFont+F1"/>
              </a:rPr>
              <a:t>ole </a:t>
            </a:r>
            <a:r>
              <a:rPr lang="en-US" sz="1583" spc="-154" dirty="0">
                <a:latin typeface="CIDFont+F1"/>
              </a:rPr>
              <a:t>T</a:t>
            </a:r>
            <a:r>
              <a:rPr lang="en-US" sz="1583" dirty="0">
                <a:latin typeface="CIDFont+F1"/>
              </a:rPr>
              <a:t>ou</a:t>
            </a:r>
            <a:r>
              <a:rPr lang="en-US" sz="1583" spc="-13" dirty="0">
                <a:latin typeface="CIDFont+F1"/>
              </a:rPr>
              <a:t>r</a:t>
            </a:r>
            <a:r>
              <a:rPr lang="en-US" sz="1583" dirty="0">
                <a:latin typeface="CIDFont+F1"/>
              </a:rPr>
              <a:t>o G</a:t>
            </a:r>
            <a:r>
              <a:rPr lang="en-US" sz="1583" spc="-15" dirty="0">
                <a:latin typeface="CIDFont+F1"/>
              </a:rPr>
              <a:t>a</a:t>
            </a:r>
            <a:r>
              <a:rPr lang="en-US" sz="1583" dirty="0">
                <a:latin typeface="CIDFont+F1"/>
              </a:rPr>
              <a:t>ston </a:t>
            </a:r>
          </a:p>
        </p:txBody>
      </p:sp>
      <p:pic>
        <p:nvPicPr>
          <p:cNvPr id="7" name="Imag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45058" y="903356"/>
            <a:ext cx="9001125" cy="6109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9040485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majorFont>
      <a:minorFont>
        <a:latin typeface="Calibri"/>
        <a:ea typeface=""/>
        <a:cs typeface=""/>
      </a:minorFont>
    </a:fontScheme>
    <a:fmtScheme name="Office">
      <a:fillStyleLst>
        <a:solidFill>
          <a:schemeClr val="phClr"/>
        </a:solidFill>
        <a:gradFill>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noFill/>
        <a:pattFill/>
        <a:grpFill/>
      </a:fillStyleLst>
      <a:lnStyleLst>
        <a:ln w="9525" cap="flat" cmpd="sng" algn="ctr">
          <a:solidFill>
            <a:schemeClr val="phClr">
              <a:shade val="95000"/>
              <a:satMod val="105000"/>
            </a:schemeClr>
          </a:solidFill>
          <a:prstDash val="solid"/>
        </a:ln>
        <a:ln w="9525" cap="flat" cmpd="sng" algn="ctr">
          <a:solidFill>
            <a:schemeClr val="phClr">
              <a:shade val="95000"/>
              <a:satMod val="105000"/>
            </a:schemeClr>
          </a:solidFill>
          <a:prstDash val="solid"/>
        </a:ln>
        <a:ln w="9525" cap="flat" cmpd="sng" algn="ctr">
          <a:solidFill>
            <a:schemeClr val="phClr">
              <a:shade val="95000"/>
              <a:satMod val="105000"/>
            </a:scheme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0000" dir="5400000" rotWithShape="0">
              <a:srgbClr val="000000">
                <a:alpha val="38000"/>
              </a:srgbClr>
            </a:outerShdw>
          </a:effectLst>
        </a:effectStyle>
        <a:effectStyle>
          <a:effectLst>
            <a:outerShdw blurRad="40000" dist="20000" dir="5400000" rotWithShape="0">
              <a:srgbClr val="000000">
                <a:alpha val="38000"/>
              </a:srgbClr>
            </a:outerShdw>
          </a:effectLst>
        </a:effectStyle>
      </a:effectStyleLst>
      <a:bgFillStyleLst>
        <a:solidFill>
          <a:schemeClr val="phClr"/>
        </a:solidFill>
        <a:gradFill>
          <a:gsLst>
            <a:gs pos="0">
              <a:schemeClr val="phClr">
                <a:tint val="50000"/>
                <a:satMod val="300000"/>
              </a:schemeClr>
            </a:gs>
            <a:gs pos="0">
              <a:schemeClr val="phClr">
                <a:tint val="50000"/>
                <a:satMod val="300000"/>
              </a:schemeClr>
            </a:gs>
            <a:gs pos="0">
              <a:schemeClr val="phClr">
                <a:tint val="50000"/>
                <a:satMod val="300000"/>
              </a:schemeClr>
            </a:gs>
          </a:gsLst>
          <a:lin ang="16200000" scaled="1"/>
        </a:gradFill>
        <a:gradFill>
          <a:gsLst>
            <a:gs pos="0">
              <a:schemeClr val="phClr">
                <a:tint val="50000"/>
                <a:satMod val="300000"/>
              </a:schemeClr>
            </a:gs>
            <a:gs pos="0">
              <a:schemeClr val="phClr">
                <a:tint val="50000"/>
                <a:satMod val="300000"/>
              </a:schemeClr>
            </a:gs>
          </a:gsLst>
          <a:lin ang="16200000" scaled="1"/>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1300</TotalTime>
  <Words>3527</Words>
  <Application>Microsoft Office PowerPoint</Application>
  <PresentationFormat>Personnalisé</PresentationFormat>
  <Paragraphs>504</Paragraphs>
  <Slides>99</Slides>
  <Notes>0</Notes>
  <HiddenSlides>0</HiddenSlides>
  <MMClips>0</MMClips>
  <ScaleCrop>false</ScaleCrop>
  <HeadingPairs>
    <vt:vector size="6" baseType="variant">
      <vt:variant>
        <vt:lpstr>Polices utilisées</vt:lpstr>
      </vt:variant>
      <vt:variant>
        <vt:i4>10</vt:i4>
      </vt:variant>
      <vt:variant>
        <vt:lpstr>Thème</vt:lpstr>
      </vt:variant>
      <vt:variant>
        <vt:i4>1</vt:i4>
      </vt:variant>
      <vt:variant>
        <vt:lpstr>Titres des diapositives</vt:lpstr>
      </vt:variant>
      <vt:variant>
        <vt:i4>99</vt:i4>
      </vt:variant>
    </vt:vector>
  </HeadingPairs>
  <TitlesOfParts>
    <vt:vector size="110" baseType="lpstr">
      <vt:lpstr>CIDFont+F5</vt:lpstr>
      <vt:lpstr>CIDFont+F2</vt:lpstr>
      <vt:lpstr>Symbol</vt:lpstr>
      <vt:lpstr>Calibri</vt:lpstr>
      <vt:lpstr>CIDFont+F1</vt:lpstr>
      <vt:lpstr>CIDFont+F6</vt:lpstr>
      <vt:lpstr>CIDFont+F3</vt:lpstr>
      <vt:lpstr>Times New Roman</vt:lpstr>
      <vt:lpstr>Wingdings</vt:lpstr>
      <vt:lpstr>Arial</vt:lpstr>
      <vt:lpstr>Office Theme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Touro Gaston Kambwole</dc:creator>
  <cp:lastModifiedBy>Touro Gaston Kambwole</cp:lastModifiedBy>
  <cp:revision>79</cp:revision>
  <cp:lastPrinted>2022-11-27T13:50:47Z</cp:lastPrinted>
  <dcterms:modified xsi:type="dcterms:W3CDTF">2022-11-27T14:28:36Z</dcterms:modified>
</cp:coreProperties>
</file>